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4" r:id="rId4"/>
  </p:sldMasterIdLst>
  <p:notesMasterIdLst>
    <p:notesMasterId r:id="rId21"/>
  </p:notesMasterIdLst>
  <p:sldIdLst>
    <p:sldId id="256" r:id="rId5"/>
    <p:sldId id="257" r:id="rId6"/>
    <p:sldId id="268" r:id="rId7"/>
    <p:sldId id="258" r:id="rId8"/>
    <p:sldId id="269" r:id="rId9"/>
    <p:sldId id="259" r:id="rId10"/>
    <p:sldId id="261" r:id="rId11"/>
    <p:sldId id="262" r:id="rId12"/>
    <p:sldId id="260" r:id="rId13"/>
    <p:sldId id="264" r:id="rId14"/>
    <p:sldId id="265" r:id="rId15"/>
    <p:sldId id="271" r:id="rId16"/>
    <p:sldId id="266" r:id="rId17"/>
    <p:sldId id="267" r:id="rId18"/>
    <p:sldId id="272" r:id="rId19"/>
    <p:sldId id="270" r:id="rId20"/>
  </p:sldIdLst>
  <p:sldSz cx="9144000" cy="6858000" type="screen4x3"/>
  <p:notesSz cx="6797675" cy="9872663"/>
  <p:defaultTextStyle>
    <a:defPPr>
      <a:defRPr lang="de-D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2F36"/>
    <a:srgbClr val="DB2D36"/>
    <a:srgbClr val="004B95"/>
    <a:srgbClr val="003695"/>
    <a:srgbClr val="F6F6FF"/>
    <a:srgbClr val="CDD9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DBED569-4797-4DF1-A0F4-6AAB3CD982D8}" styleName="Helle Formatvorlage 3 - Akz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92" autoAdjust="0"/>
    <p:restoredTop sz="94660"/>
  </p:normalViewPr>
  <p:slideViewPr>
    <p:cSldViewPr>
      <p:cViewPr varScale="1">
        <p:scale>
          <a:sx n="110" d="100"/>
          <a:sy n="110" d="100"/>
        </p:scale>
        <p:origin x="1014"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45659"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de-DE"/>
          </a:p>
        </p:txBody>
      </p:sp>
      <p:sp>
        <p:nvSpPr>
          <p:cNvPr id="29699" name="Rectangle 3"/>
          <p:cNvSpPr>
            <a:spLocks noGrp="1" noChangeArrowheads="1"/>
          </p:cNvSpPr>
          <p:nvPr>
            <p:ph type="dt" idx="1"/>
          </p:nvPr>
        </p:nvSpPr>
        <p:spPr bwMode="auto">
          <a:xfrm>
            <a:off x="3850443" y="0"/>
            <a:ext cx="2945659"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de-DE"/>
          </a:p>
        </p:txBody>
      </p:sp>
      <p:sp>
        <p:nvSpPr>
          <p:cNvPr id="8196" name="Rectangle 4"/>
          <p:cNvSpPr>
            <a:spLocks noGrp="1" noRot="1" noChangeAspect="1" noChangeArrowheads="1" noTextEdit="1"/>
          </p:cNvSpPr>
          <p:nvPr>
            <p:ph type="sldImg" idx="2"/>
          </p:nvPr>
        </p:nvSpPr>
        <p:spPr bwMode="auto">
          <a:xfrm>
            <a:off x="930275" y="739775"/>
            <a:ext cx="4937125" cy="370363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9701" name="Rectangle 5"/>
          <p:cNvSpPr>
            <a:spLocks noGrp="1" noChangeArrowheads="1"/>
          </p:cNvSpPr>
          <p:nvPr>
            <p:ph type="body" sz="quarter" idx="3"/>
          </p:nvPr>
        </p:nvSpPr>
        <p:spPr bwMode="auto">
          <a:xfrm>
            <a:off x="679768" y="4689515"/>
            <a:ext cx="5438140" cy="44426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29702" name="Rectangle 6"/>
          <p:cNvSpPr>
            <a:spLocks noGrp="1" noChangeArrowheads="1"/>
          </p:cNvSpPr>
          <p:nvPr>
            <p:ph type="ftr" sz="quarter" idx="4"/>
          </p:nvPr>
        </p:nvSpPr>
        <p:spPr bwMode="auto">
          <a:xfrm>
            <a:off x="0" y="9377316"/>
            <a:ext cx="2945659"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de-DE"/>
          </a:p>
        </p:txBody>
      </p:sp>
      <p:sp>
        <p:nvSpPr>
          <p:cNvPr id="29703" name="Rectangle 7"/>
          <p:cNvSpPr>
            <a:spLocks noGrp="1" noChangeArrowheads="1"/>
          </p:cNvSpPr>
          <p:nvPr>
            <p:ph type="sldNum" sz="quarter" idx="5"/>
          </p:nvPr>
        </p:nvSpPr>
        <p:spPr bwMode="auto">
          <a:xfrm>
            <a:off x="3850443" y="9377316"/>
            <a:ext cx="2945659"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50BC10CD-ACBC-4E28-8D0F-D6CF02DF8468}" type="slidenum">
              <a:rPr lang="de-DE"/>
              <a:pPr>
                <a:defRPr/>
              </a:pPr>
              <a:t>‹Nr.›</a:t>
            </a:fld>
            <a:endParaRPr lang="de-DE"/>
          </a:p>
        </p:txBody>
      </p:sp>
    </p:spTree>
    <p:extLst>
      <p:ext uri="{BB962C8B-B14F-4D97-AF65-F5344CB8AC3E}">
        <p14:creationId xmlns:p14="http://schemas.microsoft.com/office/powerpoint/2010/main" val="13407388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50BC10CD-ACBC-4E28-8D0F-D6CF02DF8468}" type="slidenum">
              <a:rPr lang="de-DE" smtClean="0"/>
              <a:pPr>
                <a:defRPr/>
              </a:pPr>
              <a:t>1</a:t>
            </a:fld>
            <a:endParaRPr lang="de-DE"/>
          </a:p>
        </p:txBody>
      </p:sp>
    </p:spTree>
    <p:extLst>
      <p:ext uri="{BB962C8B-B14F-4D97-AF65-F5344CB8AC3E}">
        <p14:creationId xmlns:p14="http://schemas.microsoft.com/office/powerpoint/2010/main" val="36142768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50BC10CD-ACBC-4E28-8D0F-D6CF02DF8468}" type="slidenum">
              <a:rPr lang="de-DE" smtClean="0"/>
              <a:pPr>
                <a:defRPr/>
              </a:pPr>
              <a:t>10</a:t>
            </a:fld>
            <a:endParaRPr lang="de-DE"/>
          </a:p>
        </p:txBody>
      </p:sp>
    </p:spTree>
    <p:extLst>
      <p:ext uri="{BB962C8B-B14F-4D97-AF65-F5344CB8AC3E}">
        <p14:creationId xmlns:p14="http://schemas.microsoft.com/office/powerpoint/2010/main" val="12584692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50BC10CD-ACBC-4E28-8D0F-D6CF02DF8468}" type="slidenum">
              <a:rPr lang="de-DE" smtClean="0"/>
              <a:pPr>
                <a:defRPr/>
              </a:pPr>
              <a:t>11</a:t>
            </a:fld>
            <a:endParaRPr lang="de-DE"/>
          </a:p>
        </p:txBody>
      </p:sp>
    </p:spTree>
    <p:extLst>
      <p:ext uri="{BB962C8B-B14F-4D97-AF65-F5344CB8AC3E}">
        <p14:creationId xmlns:p14="http://schemas.microsoft.com/office/powerpoint/2010/main" val="16746160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50BC10CD-ACBC-4E28-8D0F-D6CF02DF8468}" type="slidenum">
              <a:rPr lang="de-DE" smtClean="0"/>
              <a:pPr>
                <a:defRPr/>
              </a:pPr>
              <a:t>12</a:t>
            </a:fld>
            <a:endParaRPr lang="de-DE"/>
          </a:p>
        </p:txBody>
      </p:sp>
    </p:spTree>
    <p:extLst>
      <p:ext uri="{BB962C8B-B14F-4D97-AF65-F5344CB8AC3E}">
        <p14:creationId xmlns:p14="http://schemas.microsoft.com/office/powerpoint/2010/main" val="23984213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50BC10CD-ACBC-4E28-8D0F-D6CF02DF8468}" type="slidenum">
              <a:rPr lang="de-DE" smtClean="0"/>
              <a:pPr>
                <a:defRPr/>
              </a:pPr>
              <a:t>13</a:t>
            </a:fld>
            <a:endParaRPr lang="de-DE"/>
          </a:p>
        </p:txBody>
      </p:sp>
    </p:spTree>
    <p:extLst>
      <p:ext uri="{BB962C8B-B14F-4D97-AF65-F5344CB8AC3E}">
        <p14:creationId xmlns:p14="http://schemas.microsoft.com/office/powerpoint/2010/main" val="21897740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50BC10CD-ACBC-4E28-8D0F-D6CF02DF8468}" type="slidenum">
              <a:rPr lang="de-DE" smtClean="0"/>
              <a:pPr>
                <a:defRPr/>
              </a:pPr>
              <a:t>14</a:t>
            </a:fld>
            <a:endParaRPr lang="de-DE"/>
          </a:p>
        </p:txBody>
      </p:sp>
    </p:spTree>
    <p:extLst>
      <p:ext uri="{BB962C8B-B14F-4D97-AF65-F5344CB8AC3E}">
        <p14:creationId xmlns:p14="http://schemas.microsoft.com/office/powerpoint/2010/main" val="39956241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50BC10CD-ACBC-4E28-8D0F-D6CF02DF8468}" type="slidenum">
              <a:rPr lang="de-DE" smtClean="0"/>
              <a:pPr>
                <a:defRPr/>
              </a:pPr>
              <a:t>15</a:t>
            </a:fld>
            <a:endParaRPr lang="de-DE"/>
          </a:p>
        </p:txBody>
      </p:sp>
    </p:spTree>
    <p:extLst>
      <p:ext uri="{BB962C8B-B14F-4D97-AF65-F5344CB8AC3E}">
        <p14:creationId xmlns:p14="http://schemas.microsoft.com/office/powerpoint/2010/main" val="27975525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50BC10CD-ACBC-4E28-8D0F-D6CF02DF8468}" type="slidenum">
              <a:rPr lang="de-DE" smtClean="0"/>
              <a:pPr>
                <a:defRPr/>
              </a:pPr>
              <a:t>16</a:t>
            </a:fld>
            <a:endParaRPr lang="de-DE"/>
          </a:p>
        </p:txBody>
      </p:sp>
    </p:spTree>
    <p:extLst>
      <p:ext uri="{BB962C8B-B14F-4D97-AF65-F5344CB8AC3E}">
        <p14:creationId xmlns:p14="http://schemas.microsoft.com/office/powerpoint/2010/main" val="12979661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50BC10CD-ACBC-4E28-8D0F-D6CF02DF8468}" type="slidenum">
              <a:rPr lang="de-DE" smtClean="0"/>
              <a:pPr>
                <a:defRPr/>
              </a:pPr>
              <a:t>2</a:t>
            </a:fld>
            <a:endParaRPr lang="de-DE"/>
          </a:p>
        </p:txBody>
      </p:sp>
    </p:spTree>
    <p:extLst>
      <p:ext uri="{BB962C8B-B14F-4D97-AF65-F5344CB8AC3E}">
        <p14:creationId xmlns:p14="http://schemas.microsoft.com/office/powerpoint/2010/main" val="38611825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50BC10CD-ACBC-4E28-8D0F-D6CF02DF8468}" type="slidenum">
              <a:rPr lang="de-DE" smtClean="0"/>
              <a:pPr>
                <a:defRPr/>
              </a:pPr>
              <a:t>3</a:t>
            </a:fld>
            <a:endParaRPr lang="de-DE"/>
          </a:p>
        </p:txBody>
      </p:sp>
    </p:spTree>
    <p:extLst>
      <p:ext uri="{BB962C8B-B14F-4D97-AF65-F5344CB8AC3E}">
        <p14:creationId xmlns:p14="http://schemas.microsoft.com/office/powerpoint/2010/main" val="33474459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50BC10CD-ACBC-4E28-8D0F-D6CF02DF8468}" type="slidenum">
              <a:rPr lang="de-DE" smtClean="0"/>
              <a:pPr>
                <a:defRPr/>
              </a:pPr>
              <a:t>4</a:t>
            </a:fld>
            <a:endParaRPr lang="de-DE"/>
          </a:p>
        </p:txBody>
      </p:sp>
    </p:spTree>
    <p:extLst>
      <p:ext uri="{BB962C8B-B14F-4D97-AF65-F5344CB8AC3E}">
        <p14:creationId xmlns:p14="http://schemas.microsoft.com/office/powerpoint/2010/main" val="28428322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50BC10CD-ACBC-4E28-8D0F-D6CF02DF8468}" type="slidenum">
              <a:rPr lang="de-DE" smtClean="0"/>
              <a:pPr>
                <a:defRPr/>
              </a:pPr>
              <a:t>5</a:t>
            </a:fld>
            <a:endParaRPr lang="de-DE"/>
          </a:p>
        </p:txBody>
      </p:sp>
    </p:spTree>
    <p:extLst>
      <p:ext uri="{BB962C8B-B14F-4D97-AF65-F5344CB8AC3E}">
        <p14:creationId xmlns:p14="http://schemas.microsoft.com/office/powerpoint/2010/main" val="2802839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50BC10CD-ACBC-4E28-8D0F-D6CF02DF8468}" type="slidenum">
              <a:rPr lang="de-DE" smtClean="0"/>
              <a:pPr>
                <a:defRPr/>
              </a:pPr>
              <a:t>6</a:t>
            </a:fld>
            <a:endParaRPr lang="de-DE"/>
          </a:p>
        </p:txBody>
      </p:sp>
    </p:spTree>
    <p:extLst>
      <p:ext uri="{BB962C8B-B14F-4D97-AF65-F5344CB8AC3E}">
        <p14:creationId xmlns:p14="http://schemas.microsoft.com/office/powerpoint/2010/main" val="9663322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50BC10CD-ACBC-4E28-8D0F-D6CF02DF8468}" type="slidenum">
              <a:rPr lang="de-DE" smtClean="0"/>
              <a:pPr>
                <a:defRPr/>
              </a:pPr>
              <a:t>7</a:t>
            </a:fld>
            <a:endParaRPr lang="de-DE"/>
          </a:p>
        </p:txBody>
      </p:sp>
    </p:spTree>
    <p:extLst>
      <p:ext uri="{BB962C8B-B14F-4D97-AF65-F5344CB8AC3E}">
        <p14:creationId xmlns:p14="http://schemas.microsoft.com/office/powerpoint/2010/main" val="41570174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50BC10CD-ACBC-4E28-8D0F-D6CF02DF8468}" type="slidenum">
              <a:rPr lang="de-DE" smtClean="0"/>
              <a:pPr>
                <a:defRPr/>
              </a:pPr>
              <a:t>8</a:t>
            </a:fld>
            <a:endParaRPr lang="de-DE"/>
          </a:p>
        </p:txBody>
      </p:sp>
    </p:spTree>
    <p:extLst>
      <p:ext uri="{BB962C8B-B14F-4D97-AF65-F5344CB8AC3E}">
        <p14:creationId xmlns:p14="http://schemas.microsoft.com/office/powerpoint/2010/main" val="28612835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50BC10CD-ACBC-4E28-8D0F-D6CF02DF8468}" type="slidenum">
              <a:rPr lang="de-DE" smtClean="0"/>
              <a:pPr>
                <a:defRPr/>
              </a:pPr>
              <a:t>9</a:t>
            </a:fld>
            <a:endParaRPr lang="de-DE"/>
          </a:p>
        </p:txBody>
      </p:sp>
    </p:spTree>
    <p:extLst>
      <p:ext uri="{BB962C8B-B14F-4D97-AF65-F5344CB8AC3E}">
        <p14:creationId xmlns:p14="http://schemas.microsoft.com/office/powerpoint/2010/main" val="41600581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e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mit Verlauf">
    <p:spTree>
      <p:nvGrpSpPr>
        <p:cNvPr id="1" name=""/>
        <p:cNvGrpSpPr/>
        <p:nvPr/>
      </p:nvGrpSpPr>
      <p:grpSpPr>
        <a:xfrm>
          <a:off x="0" y="0"/>
          <a:ext cx="0" cy="0"/>
          <a:chOff x="0" y="0"/>
          <a:chExt cx="0" cy="0"/>
        </a:xfrm>
      </p:grpSpPr>
      <p:sp>
        <p:nvSpPr>
          <p:cNvPr id="14" name="Rechteck 13"/>
          <p:cNvSpPr/>
          <p:nvPr userDrawn="1"/>
        </p:nvSpPr>
        <p:spPr>
          <a:xfrm>
            <a:off x="304549" y="2703710"/>
            <a:ext cx="8839452" cy="4154290"/>
          </a:xfrm>
          <a:prstGeom prst="rect">
            <a:avLst/>
          </a:prstGeom>
          <a:gradFill flip="none" rotWithShape="1">
            <a:gsLst>
              <a:gs pos="0">
                <a:srgbClr val="004B95"/>
              </a:gs>
              <a:gs pos="100000">
                <a:srgbClr val="F6F6FF"/>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Text Box 7"/>
          <p:cNvSpPr txBox="1">
            <a:spLocks noChangeArrowheads="1"/>
          </p:cNvSpPr>
          <p:nvPr/>
        </p:nvSpPr>
        <p:spPr bwMode="auto">
          <a:xfrm>
            <a:off x="496888" y="252413"/>
            <a:ext cx="7343775" cy="452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pPr>
            <a:r>
              <a:rPr lang="de-DE" sz="1400" b="1" dirty="0">
                <a:solidFill>
                  <a:srgbClr val="003695"/>
                </a:solidFill>
              </a:rPr>
              <a:t>Staatliches Schulamt</a:t>
            </a:r>
            <a:r>
              <a:rPr lang="de-DE" sz="1400" b="1" baseline="0" dirty="0">
                <a:solidFill>
                  <a:srgbClr val="003695"/>
                </a:solidFill>
              </a:rPr>
              <a:t> für den Landkreis Gießen und den Vogelsbergkreis</a:t>
            </a:r>
            <a:br>
              <a:rPr lang="de-DE" sz="1400" b="1" baseline="0" dirty="0">
                <a:solidFill>
                  <a:srgbClr val="003695"/>
                </a:solidFill>
              </a:rPr>
            </a:br>
            <a:endParaRPr lang="de-DE" sz="1200" dirty="0">
              <a:solidFill>
                <a:srgbClr val="003695"/>
              </a:solidFill>
            </a:endParaRPr>
          </a:p>
        </p:txBody>
      </p:sp>
      <p:sp>
        <p:nvSpPr>
          <p:cNvPr id="6" name="Rectangle 30"/>
          <p:cNvSpPr>
            <a:spLocks noChangeAspect="1" noChangeArrowheads="1"/>
          </p:cNvSpPr>
          <p:nvPr/>
        </p:nvSpPr>
        <p:spPr bwMode="auto">
          <a:xfrm>
            <a:off x="3175" y="333375"/>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7" name="Rectangle 31"/>
          <p:cNvSpPr>
            <a:spLocks noChangeArrowheads="1"/>
          </p:cNvSpPr>
          <p:nvPr/>
        </p:nvSpPr>
        <p:spPr bwMode="auto">
          <a:xfrm>
            <a:off x="3175" y="925513"/>
            <a:ext cx="287338" cy="287337"/>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8" name="Rectangle 32"/>
          <p:cNvSpPr>
            <a:spLocks noChangeArrowheads="1"/>
          </p:cNvSpPr>
          <p:nvPr/>
        </p:nvSpPr>
        <p:spPr bwMode="auto">
          <a:xfrm>
            <a:off x="3175" y="1517650"/>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9" name="Rectangle 33"/>
          <p:cNvSpPr>
            <a:spLocks noChangeArrowheads="1"/>
          </p:cNvSpPr>
          <p:nvPr/>
        </p:nvSpPr>
        <p:spPr bwMode="auto">
          <a:xfrm>
            <a:off x="3175" y="2109788"/>
            <a:ext cx="287338" cy="287337"/>
          </a:xfrm>
          <a:prstGeom prst="rect">
            <a:avLst/>
          </a:prstGeom>
          <a:solidFill>
            <a:srgbClr val="DB2F36"/>
          </a:solidFill>
          <a:ln w="9525">
            <a:solidFill>
              <a:srgbClr val="DB2F36"/>
            </a:solidFill>
            <a:miter lim="800000"/>
            <a:headEnd/>
            <a:tailEnd/>
          </a:ln>
        </p:spPr>
        <p:txBody>
          <a:bodyPr wrap="none" anchor="ctr"/>
          <a:lstStyle/>
          <a:p>
            <a:endParaRPr lang="de-DE"/>
          </a:p>
        </p:txBody>
      </p:sp>
      <p:pic>
        <p:nvPicPr>
          <p:cNvPr id="11" name="Grafik 22"/>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43888" y="333375"/>
            <a:ext cx="679450" cy="87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2" name="Rectangle 4"/>
          <p:cNvSpPr>
            <a:spLocks noGrp="1" noChangeArrowheads="1"/>
          </p:cNvSpPr>
          <p:nvPr>
            <p:ph type="subTitle" idx="1"/>
          </p:nvPr>
        </p:nvSpPr>
        <p:spPr>
          <a:xfrm>
            <a:off x="487362" y="1979316"/>
            <a:ext cx="8435975" cy="701030"/>
          </a:xfrm>
        </p:spPr>
        <p:txBody>
          <a:bodyPr lIns="0" tIns="0" rIns="0" bIns="0" anchor="b"/>
          <a:lstStyle>
            <a:lvl1pPr marL="0" indent="0">
              <a:spcAft>
                <a:spcPct val="0"/>
              </a:spcAft>
              <a:buFont typeface="Wingdings" pitchFamily="2" charset="2"/>
              <a:buNone/>
              <a:defRPr sz="2400"/>
            </a:lvl1pPr>
          </a:lstStyle>
          <a:p>
            <a:pPr lvl="0"/>
            <a:r>
              <a:rPr lang="de-DE" noProof="0"/>
              <a:t>Formatvorlage des Untertitelmasters durch Klicken bearbeiten</a:t>
            </a:r>
            <a:endParaRPr lang="de-DE" noProof="0" dirty="0"/>
          </a:p>
        </p:txBody>
      </p:sp>
      <p:sp>
        <p:nvSpPr>
          <p:cNvPr id="2" name="Rechteck 1"/>
          <p:cNvSpPr/>
          <p:nvPr userDrawn="1"/>
        </p:nvSpPr>
        <p:spPr>
          <a:xfrm>
            <a:off x="336720" y="2713744"/>
            <a:ext cx="2003032" cy="722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Picture 2"/>
          <p:cNvPicPr>
            <a:picLocks noChangeAspect="1" noChangeArrowheads="1"/>
          </p:cNvPicPr>
          <p:nvPr userDrawn="1"/>
        </p:nvPicPr>
        <p:blipFill rotWithShape="1">
          <a:blip r:embed="rId3">
            <a:extLst>
              <a:ext uri="{BEBA8EAE-BF5A-486C-A8C5-ECC9F3942E4B}">
                <a14:imgProps xmlns:a14="http://schemas.microsoft.com/office/drawing/2010/main">
                  <a14:imgLayer r:embed="rId4">
                    <a14:imgEffect>
                      <a14:backgroundRemoval t="0" b="100000" l="0" r="100000"/>
                    </a14:imgEffect>
                  </a14:imgLayer>
                </a14:imgProps>
              </a:ext>
              <a:ext uri="{28A0092B-C50C-407E-A947-70E740481C1C}">
                <a14:useLocalDpi xmlns:a14="http://schemas.microsoft.com/office/drawing/2010/main" val="0"/>
              </a:ext>
            </a:extLst>
          </a:blip>
          <a:srcRect l="-240" t="874" r="240" b="874"/>
          <a:stretch/>
        </p:blipFill>
        <p:spPr bwMode="auto">
          <a:xfrm>
            <a:off x="282849" y="2702718"/>
            <a:ext cx="2352675" cy="4155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itel 2"/>
          <p:cNvSpPr>
            <a:spLocks noGrp="1"/>
          </p:cNvSpPr>
          <p:nvPr>
            <p:ph type="title"/>
          </p:nvPr>
        </p:nvSpPr>
        <p:spPr/>
        <p:txBody>
          <a:bodyPr/>
          <a:lstStyle/>
          <a:p>
            <a:r>
              <a:rPr lang="de-DE"/>
              <a:t>Titelmasterformat durch Klicken bearbeiten</a:t>
            </a:r>
          </a:p>
        </p:txBody>
      </p:sp>
      <p:sp>
        <p:nvSpPr>
          <p:cNvPr id="10" name="Rectangle 34"/>
          <p:cNvSpPr>
            <a:spLocks noChangeArrowheads="1"/>
          </p:cNvSpPr>
          <p:nvPr/>
        </p:nvSpPr>
        <p:spPr bwMode="auto">
          <a:xfrm>
            <a:off x="1587" y="2706687"/>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spTree>
    <p:extLst>
      <p:ext uri="{BB962C8B-B14F-4D97-AF65-F5344CB8AC3E}">
        <p14:creationId xmlns:p14="http://schemas.microsoft.com/office/powerpoint/2010/main" val="18052653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o-Folie mit Hintergrund">
    <p:spTree>
      <p:nvGrpSpPr>
        <p:cNvPr id="1" name=""/>
        <p:cNvGrpSpPr/>
        <p:nvPr/>
      </p:nvGrpSpPr>
      <p:grpSpPr>
        <a:xfrm>
          <a:off x="0" y="0"/>
          <a:ext cx="0" cy="0"/>
          <a:chOff x="0" y="0"/>
          <a:chExt cx="0" cy="0"/>
        </a:xfrm>
      </p:grpSpPr>
      <p:sp>
        <p:nvSpPr>
          <p:cNvPr id="7" name="Rechteck 6"/>
          <p:cNvSpPr/>
          <p:nvPr userDrawn="1"/>
        </p:nvSpPr>
        <p:spPr>
          <a:xfrm>
            <a:off x="290190" y="921187"/>
            <a:ext cx="8845872" cy="5469433"/>
          </a:xfrm>
          <a:prstGeom prst="rect">
            <a:avLst/>
          </a:prstGeom>
          <a:gradFill flip="none" rotWithShape="1">
            <a:gsLst>
              <a:gs pos="0">
                <a:srgbClr val="004B95"/>
              </a:gs>
              <a:gs pos="100000">
                <a:srgbClr val="F6F6FF"/>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Datumsplatzhalter 2"/>
          <p:cNvSpPr>
            <a:spLocks noGrp="1"/>
          </p:cNvSpPr>
          <p:nvPr>
            <p:ph type="dt" sz="quarter" idx="10"/>
          </p:nvPr>
        </p:nvSpPr>
        <p:spPr/>
        <p:txBody>
          <a:bodyPr/>
          <a:lstStyle/>
          <a:p>
            <a:pPr>
              <a:defRPr/>
            </a:pPr>
            <a:fld id="{D3A400A6-3DC4-42FB-B4BC-EA22E02B757E}" type="datetime4">
              <a:rPr lang="de-DE" smtClean="0"/>
              <a:t>21. Mai 2024</a:t>
            </a:fld>
            <a:endParaRPr lang="de-DE" dirty="0"/>
          </a:p>
        </p:txBody>
      </p:sp>
      <p:sp>
        <p:nvSpPr>
          <p:cNvPr id="4" name="Fußzeilenplatzhalter 3"/>
          <p:cNvSpPr>
            <a:spLocks noGrp="1"/>
          </p:cNvSpPr>
          <p:nvPr>
            <p:ph type="ftr" sz="quarter" idx="11"/>
          </p:nvPr>
        </p:nvSpPr>
        <p:spPr/>
        <p:txBody>
          <a:bodyPr/>
          <a:lstStyle/>
          <a:p>
            <a:pPr algn="r">
              <a:defRPr/>
            </a:pPr>
            <a:endParaRPr lang="de-DE" dirty="0"/>
          </a:p>
        </p:txBody>
      </p:sp>
      <p:sp>
        <p:nvSpPr>
          <p:cNvPr id="5" name="Foliennummernplatzhalter 4"/>
          <p:cNvSpPr>
            <a:spLocks noGrp="1"/>
          </p:cNvSpPr>
          <p:nvPr>
            <p:ph type="sldNum" sz="quarter" idx="12"/>
          </p:nvPr>
        </p:nvSpPr>
        <p:spPr/>
        <p:txBody>
          <a:bodyPr/>
          <a:lstStyle/>
          <a:p>
            <a:pPr>
              <a:defRPr/>
            </a:pPr>
            <a:fld id="{EF82B18D-C707-4786-8163-FFCD341314AB}" type="slidenum">
              <a:rPr lang="de-DE" smtClean="0"/>
              <a:pPr>
                <a:defRPr/>
              </a:pPr>
              <a:t>‹Nr.›</a:t>
            </a:fld>
            <a:endParaRPr lang="de-DE" dirty="0"/>
          </a:p>
        </p:txBody>
      </p:sp>
    </p:spTree>
    <p:extLst>
      <p:ext uri="{BB962C8B-B14F-4D97-AF65-F5344CB8AC3E}">
        <p14:creationId xmlns:p14="http://schemas.microsoft.com/office/powerpoint/2010/main" val="1544208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folie zweigeteilt">
    <p:spTree>
      <p:nvGrpSpPr>
        <p:cNvPr id="1" name=""/>
        <p:cNvGrpSpPr/>
        <p:nvPr/>
      </p:nvGrpSpPr>
      <p:grpSpPr>
        <a:xfrm>
          <a:off x="0" y="0"/>
          <a:ext cx="0" cy="0"/>
          <a:chOff x="0" y="0"/>
          <a:chExt cx="0" cy="0"/>
        </a:xfrm>
      </p:grpSpPr>
      <p:sp>
        <p:nvSpPr>
          <p:cNvPr id="3" name="Datumsplatzhalter 2"/>
          <p:cNvSpPr>
            <a:spLocks noGrp="1"/>
          </p:cNvSpPr>
          <p:nvPr>
            <p:ph type="dt" sz="quarter" idx="10"/>
          </p:nvPr>
        </p:nvSpPr>
        <p:spPr/>
        <p:txBody>
          <a:bodyPr/>
          <a:lstStyle/>
          <a:p>
            <a:pPr>
              <a:defRPr/>
            </a:pPr>
            <a:fld id="{DCDD2C34-15AA-42E4-8782-69BF8780F849}" type="datetime4">
              <a:rPr lang="de-DE" smtClean="0"/>
              <a:t>21. Mai 2024</a:t>
            </a:fld>
            <a:endParaRPr lang="de-DE" dirty="0"/>
          </a:p>
        </p:txBody>
      </p:sp>
      <p:sp>
        <p:nvSpPr>
          <p:cNvPr id="4" name="Fußzeilenplatzhalter 3"/>
          <p:cNvSpPr>
            <a:spLocks noGrp="1"/>
          </p:cNvSpPr>
          <p:nvPr>
            <p:ph type="ftr" sz="quarter" idx="11"/>
          </p:nvPr>
        </p:nvSpPr>
        <p:spPr/>
        <p:txBody>
          <a:bodyPr/>
          <a:lstStyle/>
          <a:p>
            <a:pPr algn="r">
              <a:defRPr/>
            </a:pPr>
            <a:endParaRPr lang="de-DE" dirty="0"/>
          </a:p>
        </p:txBody>
      </p:sp>
      <p:sp>
        <p:nvSpPr>
          <p:cNvPr id="5" name="Foliennummernplatzhalter 4"/>
          <p:cNvSpPr>
            <a:spLocks noGrp="1"/>
          </p:cNvSpPr>
          <p:nvPr>
            <p:ph type="sldNum" sz="quarter" idx="12"/>
          </p:nvPr>
        </p:nvSpPr>
        <p:spPr/>
        <p:txBody>
          <a:bodyPr/>
          <a:lstStyle/>
          <a:p>
            <a:pPr>
              <a:defRPr/>
            </a:pPr>
            <a:fld id="{EF82B18D-C707-4786-8163-FFCD341314AB}" type="slidenum">
              <a:rPr lang="de-DE" smtClean="0"/>
              <a:pPr>
                <a:defRPr/>
              </a:pPr>
              <a:t>‹Nr.›</a:t>
            </a:fld>
            <a:endParaRPr lang="de-DE" dirty="0"/>
          </a:p>
        </p:txBody>
      </p:sp>
      <p:sp>
        <p:nvSpPr>
          <p:cNvPr id="6" name="Title 1"/>
          <p:cNvSpPr txBox="1">
            <a:spLocks/>
          </p:cNvSpPr>
          <p:nvPr userDrawn="1"/>
        </p:nvSpPr>
        <p:spPr bwMode="auto">
          <a:xfrm>
            <a:off x="555575" y="914400"/>
            <a:ext cx="3008313"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t" anchorCtr="0" compatLnSpc="1">
            <a:prstTxWarp prst="textNoShape">
              <a:avLst/>
            </a:prstTxWarp>
          </a:bodyPr>
          <a:lstStyle>
            <a:lvl1pPr algn="l" rtl="0" eaLnBrk="1" fontAlgn="base" latinLnBrk="0" hangingPunct="1">
              <a:spcBef>
                <a:spcPct val="0"/>
              </a:spcBef>
              <a:spcAft>
                <a:spcPct val="0"/>
              </a:spcAft>
              <a:defRPr kumimoji="0" lang="de-DE" sz="2000" b="1">
                <a:solidFill>
                  <a:srgbClr val="003399"/>
                </a:solidFill>
                <a:latin typeface="+mj-lt"/>
                <a:ea typeface="+mj-ea"/>
                <a:cs typeface="+mj-cs"/>
              </a:defRPr>
            </a:lvl1pPr>
            <a:lvl2pPr algn="l" rtl="0" eaLnBrk="0" fontAlgn="base" hangingPunct="0">
              <a:spcBef>
                <a:spcPct val="0"/>
              </a:spcBef>
              <a:spcAft>
                <a:spcPct val="0"/>
              </a:spcAft>
              <a:defRPr sz="3000" b="1">
                <a:solidFill>
                  <a:srgbClr val="003399"/>
                </a:solidFill>
                <a:latin typeface="Arial" charset="0"/>
              </a:defRPr>
            </a:lvl2pPr>
            <a:lvl3pPr algn="l" rtl="0" eaLnBrk="0" fontAlgn="base" hangingPunct="0">
              <a:spcBef>
                <a:spcPct val="0"/>
              </a:spcBef>
              <a:spcAft>
                <a:spcPct val="0"/>
              </a:spcAft>
              <a:defRPr sz="3000" b="1">
                <a:solidFill>
                  <a:srgbClr val="003399"/>
                </a:solidFill>
                <a:latin typeface="Arial" charset="0"/>
              </a:defRPr>
            </a:lvl3pPr>
            <a:lvl4pPr algn="l" rtl="0" eaLnBrk="0" fontAlgn="base" hangingPunct="0">
              <a:spcBef>
                <a:spcPct val="0"/>
              </a:spcBef>
              <a:spcAft>
                <a:spcPct val="0"/>
              </a:spcAft>
              <a:defRPr sz="3000" b="1">
                <a:solidFill>
                  <a:srgbClr val="003399"/>
                </a:solidFill>
                <a:latin typeface="Arial" charset="0"/>
              </a:defRPr>
            </a:lvl4pPr>
            <a:lvl5pPr algn="l" rtl="0" eaLnBrk="0" fontAlgn="base" hangingPunct="0">
              <a:spcBef>
                <a:spcPct val="0"/>
              </a:spcBef>
              <a:spcAft>
                <a:spcPct val="0"/>
              </a:spcAft>
              <a:defRPr sz="3000" b="1">
                <a:solidFill>
                  <a:srgbClr val="003399"/>
                </a:solidFill>
                <a:latin typeface="Arial" charset="0"/>
              </a:defRPr>
            </a:lvl5pPr>
            <a:lvl6pPr marL="457200" algn="l" rtl="0" fontAlgn="base">
              <a:spcBef>
                <a:spcPct val="0"/>
              </a:spcBef>
              <a:spcAft>
                <a:spcPct val="0"/>
              </a:spcAft>
              <a:defRPr sz="3000" b="1">
                <a:solidFill>
                  <a:srgbClr val="003399"/>
                </a:solidFill>
                <a:latin typeface="Arial" charset="0"/>
              </a:defRPr>
            </a:lvl6pPr>
            <a:lvl7pPr marL="914400" algn="l" rtl="0" fontAlgn="base">
              <a:spcBef>
                <a:spcPct val="0"/>
              </a:spcBef>
              <a:spcAft>
                <a:spcPct val="0"/>
              </a:spcAft>
              <a:defRPr sz="3000" b="1">
                <a:solidFill>
                  <a:srgbClr val="003399"/>
                </a:solidFill>
                <a:latin typeface="Arial" charset="0"/>
              </a:defRPr>
            </a:lvl7pPr>
            <a:lvl8pPr marL="1371600" algn="l" rtl="0" fontAlgn="base">
              <a:spcBef>
                <a:spcPct val="0"/>
              </a:spcBef>
              <a:spcAft>
                <a:spcPct val="0"/>
              </a:spcAft>
              <a:defRPr sz="3000" b="1">
                <a:solidFill>
                  <a:srgbClr val="003399"/>
                </a:solidFill>
                <a:latin typeface="Arial" charset="0"/>
              </a:defRPr>
            </a:lvl8pPr>
            <a:lvl9pPr marL="1828800" algn="l" rtl="0" fontAlgn="base">
              <a:spcBef>
                <a:spcPct val="0"/>
              </a:spcBef>
              <a:spcAft>
                <a:spcPct val="0"/>
              </a:spcAft>
              <a:defRPr sz="3000" b="1">
                <a:solidFill>
                  <a:srgbClr val="003399"/>
                </a:solidFill>
                <a:latin typeface="Arial" charset="0"/>
              </a:defRPr>
            </a:lvl9pPr>
          </a:lstStyle>
          <a:p>
            <a:r>
              <a:rPr lang="de-DE" sz="1800" kern="0" dirty="0">
                <a:solidFill>
                  <a:srgbClr val="003695"/>
                </a:solidFill>
              </a:rPr>
              <a:t>Titelmasterformat durch Klicken bearbeiten</a:t>
            </a:r>
          </a:p>
        </p:txBody>
      </p:sp>
      <p:sp>
        <p:nvSpPr>
          <p:cNvPr id="7" name="Content Placeholder 2"/>
          <p:cNvSpPr>
            <a:spLocks noGrp="1"/>
          </p:cNvSpPr>
          <p:nvPr>
            <p:ph idx="1"/>
          </p:nvPr>
        </p:nvSpPr>
        <p:spPr>
          <a:xfrm>
            <a:off x="3707904" y="914400"/>
            <a:ext cx="5256584" cy="5394920"/>
          </a:xfrm>
        </p:spPr>
        <p:txBody>
          <a:bodyPr>
            <a:normAutofit/>
          </a:bodyPr>
          <a:lstStyle>
            <a:lvl1pPr eaLnBrk="1" latinLnBrk="0" hangingPunct="1">
              <a:defRPr kumimoji="0" lang="de-DE" sz="2400"/>
            </a:lvl1pPr>
            <a:lvl2pPr eaLnBrk="1" latinLnBrk="0" hangingPunct="1">
              <a:defRPr kumimoji="0" lang="de-DE" sz="2000"/>
            </a:lvl2pPr>
            <a:lvl3pPr eaLnBrk="1" latinLnBrk="0" hangingPunct="1">
              <a:defRPr kumimoji="0" lang="de-DE" sz="1800"/>
            </a:lvl3pPr>
            <a:lvl4pPr eaLnBrk="1" latinLnBrk="0" hangingPunct="1">
              <a:defRPr kumimoji="0" lang="de-DE" sz="1600"/>
            </a:lvl4pPr>
            <a:lvl5pPr eaLnBrk="1" latinLnBrk="0" hangingPunct="1">
              <a:defRPr kumimoji="0" lang="de-DE" sz="1600"/>
            </a:lvl5pPr>
            <a:lvl6pPr eaLnBrk="1" latinLnBrk="0" hangingPunct="1">
              <a:defRPr kumimoji="0" lang="de-DE" sz="2000"/>
            </a:lvl6pPr>
            <a:lvl7pPr eaLnBrk="1" latinLnBrk="0" hangingPunct="1">
              <a:defRPr kumimoji="0" lang="de-DE" sz="2000"/>
            </a:lvl7pPr>
            <a:lvl8pPr eaLnBrk="1" latinLnBrk="0" hangingPunct="1">
              <a:defRPr kumimoji="0" lang="de-DE" sz="2000"/>
            </a:lvl8pPr>
            <a:lvl9pPr eaLnBrk="1" latinLnBrk="0" hangingPunct="1">
              <a:defRPr kumimoji="0" lang="de-DE" sz="2000"/>
            </a:lvl9pPr>
          </a:lstStyle>
          <a:p>
            <a:pPr lvl="0" eaLnBrk="1" latinLnBrk="0" hangingPunct="1"/>
            <a:r>
              <a:rPr lang="de-DE"/>
              <a:t>Formatvorlagen des Textmasters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dirty="0"/>
          </a:p>
        </p:txBody>
      </p:sp>
      <p:sp>
        <p:nvSpPr>
          <p:cNvPr id="8" name="Text Placeholder 3"/>
          <p:cNvSpPr>
            <a:spLocks noGrp="1"/>
          </p:cNvSpPr>
          <p:nvPr>
            <p:ph type="body" sz="half" idx="2"/>
          </p:nvPr>
        </p:nvSpPr>
        <p:spPr>
          <a:xfrm>
            <a:off x="555575" y="1752600"/>
            <a:ext cx="3008313" cy="4556720"/>
          </a:xfrm>
        </p:spPr>
        <p:txBody>
          <a:bodyPr/>
          <a:lstStyle>
            <a:lvl1pPr marL="0" indent="0" eaLnBrk="1" latinLnBrk="0" hangingPunct="1">
              <a:buNone/>
              <a:defRPr kumimoji="0" lang="de-DE" sz="1400"/>
            </a:lvl1pPr>
            <a:lvl2pPr marL="457200" indent="0" eaLnBrk="1" latinLnBrk="0" hangingPunct="1">
              <a:buNone/>
              <a:defRPr kumimoji="0" lang="de-DE" sz="1200"/>
            </a:lvl2pPr>
            <a:lvl3pPr marL="914400" indent="0" eaLnBrk="1" latinLnBrk="0" hangingPunct="1">
              <a:buNone/>
              <a:defRPr kumimoji="0" lang="de-DE" sz="1000"/>
            </a:lvl3pPr>
            <a:lvl4pPr marL="1371600" indent="0" eaLnBrk="1" latinLnBrk="0" hangingPunct="1">
              <a:buNone/>
              <a:defRPr kumimoji="0" lang="de-DE" sz="900"/>
            </a:lvl4pPr>
            <a:lvl5pPr marL="1828800" indent="0" eaLnBrk="1" latinLnBrk="0" hangingPunct="1">
              <a:buNone/>
              <a:defRPr kumimoji="0" lang="de-DE" sz="900"/>
            </a:lvl5pPr>
            <a:lvl6pPr marL="2286000" indent="0" eaLnBrk="1" latinLnBrk="0" hangingPunct="1">
              <a:buNone/>
              <a:defRPr kumimoji="0" lang="de-DE" sz="900"/>
            </a:lvl6pPr>
            <a:lvl7pPr marL="2743200" indent="0" eaLnBrk="1" latinLnBrk="0" hangingPunct="1">
              <a:buNone/>
              <a:defRPr kumimoji="0" lang="de-DE" sz="900"/>
            </a:lvl7pPr>
            <a:lvl8pPr marL="3200400" indent="0" eaLnBrk="1" latinLnBrk="0" hangingPunct="1">
              <a:buNone/>
              <a:defRPr kumimoji="0" lang="de-DE" sz="900"/>
            </a:lvl8pPr>
            <a:lvl9pPr marL="3657600" indent="0" eaLnBrk="1" latinLnBrk="0" hangingPunct="1">
              <a:buNone/>
              <a:defRPr kumimoji="0" lang="de-DE" sz="900"/>
            </a:lvl9pPr>
          </a:lstStyle>
          <a:p>
            <a:pPr lvl="0" eaLnBrk="1" latinLnBrk="0" hangingPunct="1"/>
            <a:r>
              <a:rPr lang="de-DE"/>
              <a:t>Formatvorlagen des Textmasters bearbeiten</a:t>
            </a:r>
          </a:p>
        </p:txBody>
      </p:sp>
    </p:spTree>
    <p:extLst>
      <p:ext uri="{BB962C8B-B14F-4D97-AF65-F5344CB8AC3E}">
        <p14:creationId xmlns:p14="http://schemas.microsoft.com/office/powerpoint/2010/main" val="27732651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folie zweigeteilt mit Hintergrund">
    <p:spTree>
      <p:nvGrpSpPr>
        <p:cNvPr id="1" name=""/>
        <p:cNvGrpSpPr/>
        <p:nvPr/>
      </p:nvGrpSpPr>
      <p:grpSpPr>
        <a:xfrm>
          <a:off x="0" y="0"/>
          <a:ext cx="0" cy="0"/>
          <a:chOff x="0" y="0"/>
          <a:chExt cx="0" cy="0"/>
        </a:xfrm>
      </p:grpSpPr>
      <p:sp>
        <p:nvSpPr>
          <p:cNvPr id="9" name="Rechteck 8"/>
          <p:cNvSpPr/>
          <p:nvPr userDrawn="1"/>
        </p:nvSpPr>
        <p:spPr>
          <a:xfrm>
            <a:off x="299713" y="923924"/>
            <a:ext cx="8892479" cy="5457403"/>
          </a:xfrm>
          <a:prstGeom prst="rect">
            <a:avLst/>
          </a:prstGeom>
          <a:gradFill flip="none" rotWithShape="1">
            <a:gsLst>
              <a:gs pos="0">
                <a:srgbClr val="004B95"/>
              </a:gs>
              <a:gs pos="100000">
                <a:srgbClr val="F6F6FF"/>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Datumsplatzhalter 2"/>
          <p:cNvSpPr>
            <a:spLocks noGrp="1"/>
          </p:cNvSpPr>
          <p:nvPr>
            <p:ph type="dt" sz="quarter" idx="10"/>
          </p:nvPr>
        </p:nvSpPr>
        <p:spPr/>
        <p:txBody>
          <a:bodyPr/>
          <a:lstStyle/>
          <a:p>
            <a:pPr>
              <a:defRPr/>
            </a:pPr>
            <a:fld id="{A67BDE45-CBC5-42E4-8F74-87A1AD0CA802}" type="datetime4">
              <a:rPr lang="de-DE" smtClean="0"/>
              <a:t>21. Mai 2024</a:t>
            </a:fld>
            <a:endParaRPr lang="de-DE" dirty="0"/>
          </a:p>
        </p:txBody>
      </p:sp>
      <p:sp>
        <p:nvSpPr>
          <p:cNvPr id="4" name="Fußzeilenplatzhalter 3"/>
          <p:cNvSpPr>
            <a:spLocks noGrp="1"/>
          </p:cNvSpPr>
          <p:nvPr>
            <p:ph type="ftr" sz="quarter" idx="11"/>
          </p:nvPr>
        </p:nvSpPr>
        <p:spPr/>
        <p:txBody>
          <a:bodyPr/>
          <a:lstStyle/>
          <a:p>
            <a:pPr algn="r">
              <a:defRPr/>
            </a:pPr>
            <a:endParaRPr lang="de-DE" dirty="0"/>
          </a:p>
        </p:txBody>
      </p:sp>
      <p:sp>
        <p:nvSpPr>
          <p:cNvPr id="5" name="Foliennummernplatzhalter 4"/>
          <p:cNvSpPr>
            <a:spLocks noGrp="1"/>
          </p:cNvSpPr>
          <p:nvPr>
            <p:ph type="sldNum" sz="quarter" idx="12"/>
          </p:nvPr>
        </p:nvSpPr>
        <p:spPr/>
        <p:txBody>
          <a:bodyPr/>
          <a:lstStyle/>
          <a:p>
            <a:pPr>
              <a:defRPr/>
            </a:pPr>
            <a:fld id="{EF82B18D-C707-4786-8163-FFCD341314AB}" type="slidenum">
              <a:rPr lang="de-DE" smtClean="0"/>
              <a:pPr>
                <a:defRPr/>
              </a:pPr>
              <a:t>‹Nr.›</a:t>
            </a:fld>
            <a:endParaRPr lang="de-DE" dirty="0"/>
          </a:p>
        </p:txBody>
      </p:sp>
      <p:sp>
        <p:nvSpPr>
          <p:cNvPr id="6" name="Title 1"/>
          <p:cNvSpPr txBox="1">
            <a:spLocks/>
          </p:cNvSpPr>
          <p:nvPr userDrawn="1"/>
        </p:nvSpPr>
        <p:spPr bwMode="auto">
          <a:xfrm>
            <a:off x="555575" y="914400"/>
            <a:ext cx="3008313"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t" anchorCtr="0" compatLnSpc="1">
            <a:prstTxWarp prst="textNoShape">
              <a:avLst/>
            </a:prstTxWarp>
          </a:bodyPr>
          <a:lstStyle>
            <a:lvl1pPr algn="l" rtl="0" eaLnBrk="1" fontAlgn="base" latinLnBrk="0" hangingPunct="1">
              <a:spcBef>
                <a:spcPct val="0"/>
              </a:spcBef>
              <a:spcAft>
                <a:spcPct val="0"/>
              </a:spcAft>
              <a:defRPr kumimoji="0" lang="de-DE" sz="2000" b="1">
                <a:solidFill>
                  <a:srgbClr val="003399"/>
                </a:solidFill>
                <a:latin typeface="+mj-lt"/>
                <a:ea typeface="+mj-ea"/>
                <a:cs typeface="+mj-cs"/>
              </a:defRPr>
            </a:lvl1pPr>
            <a:lvl2pPr algn="l" rtl="0" eaLnBrk="0" fontAlgn="base" hangingPunct="0">
              <a:spcBef>
                <a:spcPct val="0"/>
              </a:spcBef>
              <a:spcAft>
                <a:spcPct val="0"/>
              </a:spcAft>
              <a:defRPr sz="3000" b="1">
                <a:solidFill>
                  <a:srgbClr val="003399"/>
                </a:solidFill>
                <a:latin typeface="Arial" charset="0"/>
              </a:defRPr>
            </a:lvl2pPr>
            <a:lvl3pPr algn="l" rtl="0" eaLnBrk="0" fontAlgn="base" hangingPunct="0">
              <a:spcBef>
                <a:spcPct val="0"/>
              </a:spcBef>
              <a:spcAft>
                <a:spcPct val="0"/>
              </a:spcAft>
              <a:defRPr sz="3000" b="1">
                <a:solidFill>
                  <a:srgbClr val="003399"/>
                </a:solidFill>
                <a:latin typeface="Arial" charset="0"/>
              </a:defRPr>
            </a:lvl3pPr>
            <a:lvl4pPr algn="l" rtl="0" eaLnBrk="0" fontAlgn="base" hangingPunct="0">
              <a:spcBef>
                <a:spcPct val="0"/>
              </a:spcBef>
              <a:spcAft>
                <a:spcPct val="0"/>
              </a:spcAft>
              <a:defRPr sz="3000" b="1">
                <a:solidFill>
                  <a:srgbClr val="003399"/>
                </a:solidFill>
                <a:latin typeface="Arial" charset="0"/>
              </a:defRPr>
            </a:lvl4pPr>
            <a:lvl5pPr algn="l" rtl="0" eaLnBrk="0" fontAlgn="base" hangingPunct="0">
              <a:spcBef>
                <a:spcPct val="0"/>
              </a:spcBef>
              <a:spcAft>
                <a:spcPct val="0"/>
              </a:spcAft>
              <a:defRPr sz="3000" b="1">
                <a:solidFill>
                  <a:srgbClr val="003399"/>
                </a:solidFill>
                <a:latin typeface="Arial" charset="0"/>
              </a:defRPr>
            </a:lvl5pPr>
            <a:lvl6pPr marL="457200" algn="l" rtl="0" fontAlgn="base">
              <a:spcBef>
                <a:spcPct val="0"/>
              </a:spcBef>
              <a:spcAft>
                <a:spcPct val="0"/>
              </a:spcAft>
              <a:defRPr sz="3000" b="1">
                <a:solidFill>
                  <a:srgbClr val="003399"/>
                </a:solidFill>
                <a:latin typeface="Arial" charset="0"/>
              </a:defRPr>
            </a:lvl6pPr>
            <a:lvl7pPr marL="914400" algn="l" rtl="0" fontAlgn="base">
              <a:spcBef>
                <a:spcPct val="0"/>
              </a:spcBef>
              <a:spcAft>
                <a:spcPct val="0"/>
              </a:spcAft>
              <a:defRPr sz="3000" b="1">
                <a:solidFill>
                  <a:srgbClr val="003399"/>
                </a:solidFill>
                <a:latin typeface="Arial" charset="0"/>
              </a:defRPr>
            </a:lvl7pPr>
            <a:lvl8pPr marL="1371600" algn="l" rtl="0" fontAlgn="base">
              <a:spcBef>
                <a:spcPct val="0"/>
              </a:spcBef>
              <a:spcAft>
                <a:spcPct val="0"/>
              </a:spcAft>
              <a:defRPr sz="3000" b="1">
                <a:solidFill>
                  <a:srgbClr val="003399"/>
                </a:solidFill>
                <a:latin typeface="Arial" charset="0"/>
              </a:defRPr>
            </a:lvl8pPr>
            <a:lvl9pPr marL="1828800" algn="l" rtl="0" fontAlgn="base">
              <a:spcBef>
                <a:spcPct val="0"/>
              </a:spcBef>
              <a:spcAft>
                <a:spcPct val="0"/>
              </a:spcAft>
              <a:defRPr sz="3000" b="1">
                <a:solidFill>
                  <a:srgbClr val="003399"/>
                </a:solidFill>
                <a:latin typeface="Arial" charset="0"/>
              </a:defRPr>
            </a:lvl9pPr>
          </a:lstStyle>
          <a:p>
            <a:r>
              <a:rPr lang="de-DE" sz="1800" kern="0" dirty="0"/>
              <a:t>Titelmasterformat durch Klicken bearbeiten</a:t>
            </a:r>
          </a:p>
        </p:txBody>
      </p:sp>
      <p:sp>
        <p:nvSpPr>
          <p:cNvPr id="7" name="Content Placeholder 2"/>
          <p:cNvSpPr>
            <a:spLocks noGrp="1"/>
          </p:cNvSpPr>
          <p:nvPr>
            <p:ph idx="1"/>
          </p:nvPr>
        </p:nvSpPr>
        <p:spPr>
          <a:xfrm>
            <a:off x="3707904" y="914400"/>
            <a:ext cx="5256584" cy="5394920"/>
          </a:xfrm>
        </p:spPr>
        <p:txBody>
          <a:bodyPr>
            <a:normAutofit/>
          </a:bodyPr>
          <a:lstStyle>
            <a:lvl1pPr eaLnBrk="1" latinLnBrk="0" hangingPunct="1">
              <a:defRPr kumimoji="0" lang="de-DE" sz="2400"/>
            </a:lvl1pPr>
            <a:lvl2pPr eaLnBrk="1" latinLnBrk="0" hangingPunct="1">
              <a:defRPr kumimoji="0" lang="de-DE" sz="2000"/>
            </a:lvl2pPr>
            <a:lvl3pPr eaLnBrk="1" latinLnBrk="0" hangingPunct="1">
              <a:defRPr kumimoji="0" lang="de-DE" sz="1800"/>
            </a:lvl3pPr>
            <a:lvl4pPr eaLnBrk="1" latinLnBrk="0" hangingPunct="1">
              <a:defRPr kumimoji="0" lang="de-DE" sz="1600"/>
            </a:lvl4pPr>
            <a:lvl5pPr eaLnBrk="1" latinLnBrk="0" hangingPunct="1">
              <a:defRPr kumimoji="0" lang="de-DE" sz="1600"/>
            </a:lvl5pPr>
            <a:lvl6pPr eaLnBrk="1" latinLnBrk="0" hangingPunct="1">
              <a:defRPr kumimoji="0" lang="de-DE" sz="2000"/>
            </a:lvl6pPr>
            <a:lvl7pPr eaLnBrk="1" latinLnBrk="0" hangingPunct="1">
              <a:defRPr kumimoji="0" lang="de-DE" sz="2000"/>
            </a:lvl7pPr>
            <a:lvl8pPr eaLnBrk="1" latinLnBrk="0" hangingPunct="1">
              <a:defRPr kumimoji="0" lang="de-DE" sz="2000"/>
            </a:lvl8pPr>
            <a:lvl9pPr eaLnBrk="1" latinLnBrk="0" hangingPunct="1">
              <a:defRPr kumimoji="0" lang="de-DE" sz="2000"/>
            </a:lvl9pPr>
          </a:lstStyle>
          <a:p>
            <a:pPr lvl="0" eaLnBrk="1" latinLnBrk="0" hangingPunct="1"/>
            <a:r>
              <a:rPr lang="de-DE"/>
              <a:t>Formatvorlagen des Textmasters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dirty="0"/>
          </a:p>
        </p:txBody>
      </p:sp>
      <p:sp>
        <p:nvSpPr>
          <p:cNvPr id="8" name="Text Placeholder 3"/>
          <p:cNvSpPr>
            <a:spLocks noGrp="1"/>
          </p:cNvSpPr>
          <p:nvPr>
            <p:ph type="body" sz="half" idx="2"/>
          </p:nvPr>
        </p:nvSpPr>
        <p:spPr>
          <a:xfrm>
            <a:off x="555575" y="1752600"/>
            <a:ext cx="3008313" cy="4556720"/>
          </a:xfrm>
        </p:spPr>
        <p:txBody>
          <a:bodyPr/>
          <a:lstStyle>
            <a:lvl1pPr marL="0" indent="0" eaLnBrk="1" latinLnBrk="0" hangingPunct="1">
              <a:buNone/>
              <a:defRPr kumimoji="0" lang="de-DE" sz="1400"/>
            </a:lvl1pPr>
            <a:lvl2pPr marL="457200" indent="0" eaLnBrk="1" latinLnBrk="0" hangingPunct="1">
              <a:buNone/>
              <a:defRPr kumimoji="0" lang="de-DE" sz="1200"/>
            </a:lvl2pPr>
            <a:lvl3pPr marL="914400" indent="0" eaLnBrk="1" latinLnBrk="0" hangingPunct="1">
              <a:buNone/>
              <a:defRPr kumimoji="0" lang="de-DE" sz="1000"/>
            </a:lvl3pPr>
            <a:lvl4pPr marL="1371600" indent="0" eaLnBrk="1" latinLnBrk="0" hangingPunct="1">
              <a:buNone/>
              <a:defRPr kumimoji="0" lang="de-DE" sz="900"/>
            </a:lvl4pPr>
            <a:lvl5pPr marL="1828800" indent="0" eaLnBrk="1" latinLnBrk="0" hangingPunct="1">
              <a:buNone/>
              <a:defRPr kumimoji="0" lang="de-DE" sz="900"/>
            </a:lvl5pPr>
            <a:lvl6pPr marL="2286000" indent="0" eaLnBrk="1" latinLnBrk="0" hangingPunct="1">
              <a:buNone/>
              <a:defRPr kumimoji="0" lang="de-DE" sz="900"/>
            </a:lvl6pPr>
            <a:lvl7pPr marL="2743200" indent="0" eaLnBrk="1" latinLnBrk="0" hangingPunct="1">
              <a:buNone/>
              <a:defRPr kumimoji="0" lang="de-DE" sz="900"/>
            </a:lvl7pPr>
            <a:lvl8pPr marL="3200400" indent="0" eaLnBrk="1" latinLnBrk="0" hangingPunct="1">
              <a:buNone/>
              <a:defRPr kumimoji="0" lang="de-DE" sz="900"/>
            </a:lvl8pPr>
            <a:lvl9pPr marL="3657600" indent="0" eaLnBrk="1" latinLnBrk="0" hangingPunct="1">
              <a:buNone/>
              <a:defRPr kumimoji="0" lang="de-DE" sz="900"/>
            </a:lvl9pPr>
          </a:lstStyle>
          <a:p>
            <a:pPr lvl="0" eaLnBrk="1" latinLnBrk="0" hangingPunct="1"/>
            <a:r>
              <a:rPr lang="de-DE"/>
              <a:t>Formatvorlagen des Textmasters bearbeiten</a:t>
            </a:r>
          </a:p>
        </p:txBody>
      </p:sp>
    </p:spTree>
    <p:extLst>
      <p:ext uri="{BB962C8B-B14F-4D97-AF65-F5344CB8AC3E}">
        <p14:creationId xmlns:p14="http://schemas.microsoft.com/office/powerpoint/2010/main" val="3249796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elfolie mit Kreidebild">
    <p:spTree>
      <p:nvGrpSpPr>
        <p:cNvPr id="1" name=""/>
        <p:cNvGrpSpPr/>
        <p:nvPr/>
      </p:nvGrpSpPr>
      <p:grpSpPr>
        <a:xfrm>
          <a:off x="0" y="0"/>
          <a:ext cx="0" cy="0"/>
          <a:chOff x="0" y="0"/>
          <a:chExt cx="0" cy="0"/>
        </a:xfrm>
      </p:grpSpPr>
      <p:pic>
        <p:nvPicPr>
          <p:cNvPr id="16" name="Grafik 15"/>
          <p:cNvPicPr>
            <a:picLocks noChangeAspect="1"/>
          </p:cNvPicPr>
          <p:nvPr userDrawn="1"/>
        </p:nvPicPr>
        <p:blipFill rotWithShape="1">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t="3150" b="26201"/>
          <a:stretch/>
        </p:blipFill>
        <p:spPr>
          <a:xfrm>
            <a:off x="306330" y="2705066"/>
            <a:ext cx="8853487" cy="4169529"/>
          </a:xfrm>
          <a:prstGeom prst="rect">
            <a:avLst/>
          </a:prstGeom>
        </p:spPr>
      </p:pic>
      <p:sp>
        <p:nvSpPr>
          <p:cNvPr id="6" name="Rectangle 30"/>
          <p:cNvSpPr>
            <a:spLocks noChangeAspect="1" noChangeArrowheads="1"/>
          </p:cNvSpPr>
          <p:nvPr/>
        </p:nvSpPr>
        <p:spPr bwMode="auto">
          <a:xfrm>
            <a:off x="3175" y="333375"/>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7" name="Rectangle 31"/>
          <p:cNvSpPr>
            <a:spLocks noChangeArrowheads="1"/>
          </p:cNvSpPr>
          <p:nvPr/>
        </p:nvSpPr>
        <p:spPr bwMode="auto">
          <a:xfrm>
            <a:off x="3175" y="925513"/>
            <a:ext cx="287338" cy="287337"/>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8" name="Rectangle 32"/>
          <p:cNvSpPr>
            <a:spLocks noChangeArrowheads="1"/>
          </p:cNvSpPr>
          <p:nvPr/>
        </p:nvSpPr>
        <p:spPr bwMode="auto">
          <a:xfrm>
            <a:off x="3175" y="1517650"/>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9" name="Rectangle 33"/>
          <p:cNvSpPr>
            <a:spLocks noChangeArrowheads="1"/>
          </p:cNvSpPr>
          <p:nvPr/>
        </p:nvSpPr>
        <p:spPr bwMode="auto">
          <a:xfrm>
            <a:off x="3175" y="2109788"/>
            <a:ext cx="287338" cy="287337"/>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10" name="Rectangle 34"/>
          <p:cNvSpPr>
            <a:spLocks noChangeArrowheads="1"/>
          </p:cNvSpPr>
          <p:nvPr/>
        </p:nvSpPr>
        <p:spPr bwMode="auto">
          <a:xfrm>
            <a:off x="1587" y="2701925"/>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pic>
        <p:nvPicPr>
          <p:cNvPr id="11" name="Grafik 22"/>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243888" y="333375"/>
            <a:ext cx="679450" cy="87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2" name="Rectangle 4"/>
          <p:cNvSpPr>
            <a:spLocks noGrp="1" noChangeArrowheads="1"/>
          </p:cNvSpPr>
          <p:nvPr>
            <p:ph type="subTitle" idx="1"/>
          </p:nvPr>
        </p:nvSpPr>
        <p:spPr>
          <a:xfrm>
            <a:off x="487362" y="1979316"/>
            <a:ext cx="8435975" cy="701030"/>
          </a:xfrm>
        </p:spPr>
        <p:txBody>
          <a:bodyPr lIns="0" tIns="0" rIns="0" bIns="0" anchor="b"/>
          <a:lstStyle>
            <a:lvl1pPr marL="0" indent="0">
              <a:spcAft>
                <a:spcPct val="0"/>
              </a:spcAft>
              <a:buFont typeface="Wingdings" pitchFamily="2" charset="2"/>
              <a:buNone/>
              <a:defRPr sz="2400"/>
            </a:lvl1pPr>
          </a:lstStyle>
          <a:p>
            <a:pPr lvl="0"/>
            <a:r>
              <a:rPr lang="de-DE" noProof="0"/>
              <a:t>Formatvorlage des Untertitelmasters durch Klicken bearbeiten</a:t>
            </a:r>
            <a:endParaRPr lang="de-DE" noProof="0" dirty="0"/>
          </a:p>
        </p:txBody>
      </p:sp>
      <p:sp>
        <p:nvSpPr>
          <p:cNvPr id="12329" name="Rectangle 41"/>
          <p:cNvSpPr>
            <a:spLocks noGrp="1" noChangeArrowheads="1"/>
          </p:cNvSpPr>
          <p:nvPr>
            <p:ph type="ctrTitle" sz="quarter"/>
          </p:nvPr>
        </p:nvSpPr>
        <p:spPr>
          <a:xfrm>
            <a:off x="484188" y="620713"/>
            <a:ext cx="7688212" cy="1295400"/>
          </a:xfrm>
        </p:spPr>
        <p:txBody>
          <a:bodyPr lIns="0" rIns="0"/>
          <a:lstStyle>
            <a:lvl1pPr>
              <a:defRPr sz="3600">
                <a:solidFill>
                  <a:srgbClr val="003695"/>
                </a:solidFill>
              </a:defRPr>
            </a:lvl1pPr>
          </a:lstStyle>
          <a:p>
            <a:pPr lvl="0"/>
            <a:r>
              <a:rPr lang="de-DE" noProof="0"/>
              <a:t>Titelmasterformat durch Klicken bearbeiten</a:t>
            </a:r>
            <a:endParaRPr lang="de-DE" noProof="0" dirty="0"/>
          </a:p>
        </p:txBody>
      </p:sp>
      <p:sp>
        <p:nvSpPr>
          <p:cNvPr id="2" name="Rechteck 1"/>
          <p:cNvSpPr/>
          <p:nvPr userDrawn="1"/>
        </p:nvSpPr>
        <p:spPr>
          <a:xfrm>
            <a:off x="336720" y="2713744"/>
            <a:ext cx="2003032" cy="722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Picture 2"/>
          <p:cNvPicPr>
            <a:picLocks noChangeAspect="1" noChangeArrowheads="1"/>
          </p:cNvPicPr>
          <p:nvPr userDrawn="1"/>
        </p:nvPicPr>
        <p:blipFill rotWithShape="1">
          <a:blip r:embed="rId4">
            <a:extLst>
              <a:ext uri="{BEBA8EAE-BF5A-486C-A8C5-ECC9F3942E4B}">
                <a14:imgProps xmlns:a14="http://schemas.microsoft.com/office/drawing/2010/main">
                  <a14:imgLayer r:embed="rId5">
                    <a14:imgEffect>
                      <a14:backgroundRemoval t="0" b="100000" l="0" r="100000"/>
                    </a14:imgEffect>
                  </a14:imgLayer>
                </a14:imgProps>
              </a:ext>
              <a:ext uri="{28A0092B-C50C-407E-A947-70E740481C1C}">
                <a14:useLocalDpi xmlns:a14="http://schemas.microsoft.com/office/drawing/2010/main" val="0"/>
              </a:ext>
            </a:extLst>
          </a:blip>
          <a:srcRect l="-240" t="874" r="240" b="874"/>
          <a:stretch/>
        </p:blipFill>
        <p:spPr bwMode="auto">
          <a:xfrm>
            <a:off x="286816" y="2699072"/>
            <a:ext cx="2364504" cy="417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Text Box 7"/>
          <p:cNvSpPr txBox="1">
            <a:spLocks noChangeArrowheads="1"/>
          </p:cNvSpPr>
          <p:nvPr userDrawn="1"/>
        </p:nvSpPr>
        <p:spPr bwMode="auto">
          <a:xfrm>
            <a:off x="496888" y="252413"/>
            <a:ext cx="7343775" cy="452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pPr>
            <a:r>
              <a:rPr lang="de-DE" sz="1400" b="1" dirty="0">
                <a:solidFill>
                  <a:srgbClr val="003695"/>
                </a:solidFill>
              </a:rPr>
              <a:t>Staatliches Schulamt</a:t>
            </a:r>
            <a:r>
              <a:rPr lang="de-DE" sz="1400" b="1" baseline="0" dirty="0">
                <a:solidFill>
                  <a:srgbClr val="003695"/>
                </a:solidFill>
              </a:rPr>
              <a:t> für den Landkreis Gießen und den Vogelsbergkreis</a:t>
            </a:r>
            <a:br>
              <a:rPr lang="de-DE" sz="1400" b="1" baseline="0" dirty="0">
                <a:solidFill>
                  <a:srgbClr val="003695"/>
                </a:solidFill>
              </a:rPr>
            </a:br>
            <a:endParaRPr lang="de-DE" sz="1200" dirty="0">
              <a:solidFill>
                <a:srgbClr val="003695"/>
              </a:solidFill>
            </a:endParaRPr>
          </a:p>
        </p:txBody>
      </p:sp>
    </p:spTree>
    <p:extLst>
      <p:ext uri="{BB962C8B-B14F-4D97-AF65-F5344CB8AC3E}">
        <p14:creationId xmlns:p14="http://schemas.microsoft.com/office/powerpoint/2010/main" val="667413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elfolie mit Bild">
    <p:spTree>
      <p:nvGrpSpPr>
        <p:cNvPr id="1" name=""/>
        <p:cNvGrpSpPr/>
        <p:nvPr/>
      </p:nvGrpSpPr>
      <p:grpSpPr>
        <a:xfrm>
          <a:off x="0" y="0"/>
          <a:ext cx="0" cy="0"/>
          <a:chOff x="0" y="0"/>
          <a:chExt cx="0" cy="0"/>
        </a:xfrm>
      </p:grpSpPr>
      <p:pic>
        <p:nvPicPr>
          <p:cNvPr id="16" name="Grafik 15"/>
          <p:cNvPicPr>
            <a:picLocks noChangeAspect="1"/>
          </p:cNvPicPr>
          <p:nvPr userDrawn="1"/>
        </p:nvPicPr>
        <p:blipFill rotWithShape="1">
          <a:blip r:embed="rId2">
            <a:extLst>
              <a:ext uri="{28A0092B-C50C-407E-A947-70E740481C1C}">
                <a14:useLocalDpi xmlns:a14="http://schemas.microsoft.com/office/drawing/2010/main" val="0"/>
              </a:ext>
            </a:extLst>
          </a:blip>
          <a:srcRect t="20036" r="1439"/>
          <a:stretch/>
        </p:blipFill>
        <p:spPr>
          <a:xfrm>
            <a:off x="1472759" y="2697496"/>
            <a:ext cx="7671241" cy="4155108"/>
          </a:xfrm>
          <a:prstGeom prst="rect">
            <a:avLst/>
          </a:prstGeom>
        </p:spPr>
      </p:pic>
      <p:sp>
        <p:nvSpPr>
          <p:cNvPr id="6" name="Rectangle 30"/>
          <p:cNvSpPr>
            <a:spLocks noChangeAspect="1" noChangeArrowheads="1"/>
          </p:cNvSpPr>
          <p:nvPr/>
        </p:nvSpPr>
        <p:spPr bwMode="auto">
          <a:xfrm>
            <a:off x="3175" y="333375"/>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7" name="Rectangle 31"/>
          <p:cNvSpPr>
            <a:spLocks noChangeArrowheads="1"/>
          </p:cNvSpPr>
          <p:nvPr/>
        </p:nvSpPr>
        <p:spPr bwMode="auto">
          <a:xfrm>
            <a:off x="3175" y="925513"/>
            <a:ext cx="287338" cy="287337"/>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8" name="Rectangle 32"/>
          <p:cNvSpPr>
            <a:spLocks noChangeArrowheads="1"/>
          </p:cNvSpPr>
          <p:nvPr/>
        </p:nvSpPr>
        <p:spPr bwMode="auto">
          <a:xfrm>
            <a:off x="3175" y="1517650"/>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10" name="Rectangle 34"/>
          <p:cNvSpPr>
            <a:spLocks noChangeArrowheads="1"/>
          </p:cNvSpPr>
          <p:nvPr/>
        </p:nvSpPr>
        <p:spPr bwMode="auto">
          <a:xfrm>
            <a:off x="1587" y="2701925"/>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pic>
        <p:nvPicPr>
          <p:cNvPr id="11" name="Grafik 22"/>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243888" y="333375"/>
            <a:ext cx="679450" cy="87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2" name="Rectangle 4"/>
          <p:cNvSpPr>
            <a:spLocks noGrp="1" noChangeArrowheads="1"/>
          </p:cNvSpPr>
          <p:nvPr>
            <p:ph type="subTitle" idx="1"/>
          </p:nvPr>
        </p:nvSpPr>
        <p:spPr>
          <a:xfrm>
            <a:off x="487362" y="1979316"/>
            <a:ext cx="8435975" cy="701030"/>
          </a:xfrm>
        </p:spPr>
        <p:txBody>
          <a:bodyPr lIns="0" tIns="0" rIns="0" bIns="0" anchor="b"/>
          <a:lstStyle>
            <a:lvl1pPr marL="0" indent="0">
              <a:spcAft>
                <a:spcPct val="0"/>
              </a:spcAft>
              <a:buFont typeface="Wingdings" pitchFamily="2" charset="2"/>
              <a:buNone/>
              <a:defRPr sz="2400"/>
            </a:lvl1pPr>
          </a:lstStyle>
          <a:p>
            <a:pPr lvl="0"/>
            <a:r>
              <a:rPr lang="de-DE" noProof="0"/>
              <a:t>Formatvorlage des Untertitelmasters durch Klicken bearbeiten</a:t>
            </a:r>
            <a:endParaRPr lang="de-DE" noProof="0" dirty="0"/>
          </a:p>
        </p:txBody>
      </p:sp>
      <p:sp>
        <p:nvSpPr>
          <p:cNvPr id="12329" name="Rectangle 41"/>
          <p:cNvSpPr>
            <a:spLocks noGrp="1" noChangeArrowheads="1"/>
          </p:cNvSpPr>
          <p:nvPr>
            <p:ph type="ctrTitle" sz="quarter"/>
          </p:nvPr>
        </p:nvSpPr>
        <p:spPr>
          <a:xfrm>
            <a:off x="484188" y="620713"/>
            <a:ext cx="7688212" cy="1295400"/>
          </a:xfrm>
        </p:spPr>
        <p:txBody>
          <a:bodyPr lIns="0" rIns="0"/>
          <a:lstStyle>
            <a:lvl1pPr>
              <a:defRPr sz="3600">
                <a:solidFill>
                  <a:srgbClr val="003695"/>
                </a:solidFill>
              </a:defRPr>
            </a:lvl1pPr>
          </a:lstStyle>
          <a:p>
            <a:pPr lvl="0"/>
            <a:r>
              <a:rPr lang="de-DE" noProof="0"/>
              <a:t>Titelmasterformat durch Klicken bearbeiten</a:t>
            </a:r>
            <a:endParaRPr lang="de-DE" noProof="0" dirty="0"/>
          </a:p>
        </p:txBody>
      </p:sp>
      <p:sp>
        <p:nvSpPr>
          <p:cNvPr id="2" name="Rechteck 1"/>
          <p:cNvSpPr/>
          <p:nvPr userDrawn="1"/>
        </p:nvSpPr>
        <p:spPr>
          <a:xfrm>
            <a:off x="336720" y="2713744"/>
            <a:ext cx="2003032" cy="722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Picture 2"/>
          <p:cNvPicPr>
            <a:picLocks noChangeAspect="1" noChangeArrowheads="1"/>
          </p:cNvPicPr>
          <p:nvPr userDrawn="1"/>
        </p:nvPicPr>
        <p:blipFill rotWithShape="1">
          <a:blip r:embed="rId4">
            <a:extLst>
              <a:ext uri="{BEBA8EAE-BF5A-486C-A8C5-ECC9F3942E4B}">
                <a14:imgProps xmlns:a14="http://schemas.microsoft.com/office/drawing/2010/main">
                  <a14:imgLayer r:embed="rId5">
                    <a14:imgEffect>
                      <a14:backgroundRemoval t="0" b="100000" l="0" r="100000"/>
                    </a14:imgEffect>
                  </a14:imgLayer>
                </a14:imgProps>
              </a:ext>
              <a:ext uri="{28A0092B-C50C-407E-A947-70E740481C1C}">
                <a14:useLocalDpi xmlns:a14="http://schemas.microsoft.com/office/drawing/2010/main" val="0"/>
              </a:ext>
            </a:extLst>
          </a:blip>
          <a:srcRect l="-240" t="874" r="240" b="874"/>
          <a:stretch/>
        </p:blipFill>
        <p:spPr bwMode="auto">
          <a:xfrm>
            <a:off x="284633" y="2697638"/>
            <a:ext cx="2352675" cy="415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Rectangle 32"/>
          <p:cNvSpPr>
            <a:spLocks noChangeArrowheads="1"/>
          </p:cNvSpPr>
          <p:nvPr userDrawn="1"/>
        </p:nvSpPr>
        <p:spPr bwMode="auto">
          <a:xfrm>
            <a:off x="2849" y="2109787"/>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spTree>
    <p:extLst>
      <p:ext uri="{BB962C8B-B14F-4D97-AF65-F5344CB8AC3E}">
        <p14:creationId xmlns:p14="http://schemas.microsoft.com/office/powerpoint/2010/main" val="1818993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elfolie mit eigenem Bild">
    <p:spTree>
      <p:nvGrpSpPr>
        <p:cNvPr id="1" name=""/>
        <p:cNvGrpSpPr/>
        <p:nvPr/>
      </p:nvGrpSpPr>
      <p:grpSpPr>
        <a:xfrm>
          <a:off x="0" y="0"/>
          <a:ext cx="0" cy="0"/>
          <a:chOff x="0" y="0"/>
          <a:chExt cx="0" cy="0"/>
        </a:xfrm>
      </p:grpSpPr>
      <p:sp>
        <p:nvSpPr>
          <p:cNvPr id="16" name="Rechteck 15"/>
          <p:cNvSpPr/>
          <p:nvPr userDrawn="1"/>
        </p:nvSpPr>
        <p:spPr>
          <a:xfrm>
            <a:off x="293303" y="2698921"/>
            <a:ext cx="8851646" cy="4176000"/>
          </a:xfrm>
          <a:prstGeom prst="rect">
            <a:avLst/>
          </a:prstGeom>
          <a:solidFill>
            <a:srgbClr val="FF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dirty="0"/>
              <a:t>[</a:t>
            </a:r>
            <a:r>
              <a:rPr lang="de-DE" sz="3600" baseline="0" dirty="0"/>
              <a:t> eigenes Bild einfügen ]</a:t>
            </a:r>
            <a:endParaRPr lang="de-DE" sz="3600" dirty="0"/>
          </a:p>
        </p:txBody>
      </p:sp>
      <p:sp>
        <p:nvSpPr>
          <p:cNvPr id="6" name="Rectangle 30"/>
          <p:cNvSpPr>
            <a:spLocks noChangeAspect="1" noChangeArrowheads="1"/>
          </p:cNvSpPr>
          <p:nvPr/>
        </p:nvSpPr>
        <p:spPr bwMode="auto">
          <a:xfrm>
            <a:off x="3175" y="333375"/>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7" name="Rectangle 31"/>
          <p:cNvSpPr>
            <a:spLocks noChangeArrowheads="1"/>
          </p:cNvSpPr>
          <p:nvPr/>
        </p:nvSpPr>
        <p:spPr bwMode="auto">
          <a:xfrm>
            <a:off x="3175" y="925513"/>
            <a:ext cx="287338" cy="287337"/>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8" name="Rectangle 32"/>
          <p:cNvSpPr>
            <a:spLocks noChangeArrowheads="1"/>
          </p:cNvSpPr>
          <p:nvPr/>
        </p:nvSpPr>
        <p:spPr bwMode="auto">
          <a:xfrm>
            <a:off x="3175" y="1517650"/>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9" name="Rectangle 33"/>
          <p:cNvSpPr>
            <a:spLocks noChangeArrowheads="1"/>
          </p:cNvSpPr>
          <p:nvPr/>
        </p:nvSpPr>
        <p:spPr bwMode="auto">
          <a:xfrm>
            <a:off x="3175" y="2109788"/>
            <a:ext cx="287338" cy="287337"/>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10" name="Rectangle 34"/>
          <p:cNvSpPr>
            <a:spLocks noChangeArrowheads="1"/>
          </p:cNvSpPr>
          <p:nvPr/>
        </p:nvSpPr>
        <p:spPr bwMode="auto">
          <a:xfrm>
            <a:off x="1587" y="2701925"/>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pic>
        <p:nvPicPr>
          <p:cNvPr id="11" name="Grafik 22"/>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43888" y="333375"/>
            <a:ext cx="679450" cy="87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2" name="Rectangle 4"/>
          <p:cNvSpPr>
            <a:spLocks noGrp="1" noChangeArrowheads="1"/>
          </p:cNvSpPr>
          <p:nvPr>
            <p:ph type="subTitle" idx="1"/>
          </p:nvPr>
        </p:nvSpPr>
        <p:spPr>
          <a:xfrm>
            <a:off x="487362" y="1979316"/>
            <a:ext cx="8435975" cy="701030"/>
          </a:xfrm>
        </p:spPr>
        <p:txBody>
          <a:bodyPr lIns="0" tIns="0" rIns="0" bIns="0" anchor="b"/>
          <a:lstStyle>
            <a:lvl1pPr marL="0" indent="0">
              <a:spcAft>
                <a:spcPct val="0"/>
              </a:spcAft>
              <a:buFont typeface="Wingdings" pitchFamily="2" charset="2"/>
              <a:buNone/>
              <a:defRPr sz="2400"/>
            </a:lvl1pPr>
          </a:lstStyle>
          <a:p>
            <a:pPr lvl="0"/>
            <a:r>
              <a:rPr lang="de-DE" noProof="0"/>
              <a:t>Formatvorlage des Untertitelmasters durch Klicken bearbeiten</a:t>
            </a:r>
            <a:endParaRPr lang="de-DE" noProof="0" dirty="0"/>
          </a:p>
        </p:txBody>
      </p:sp>
      <p:sp>
        <p:nvSpPr>
          <p:cNvPr id="12329" name="Rectangle 41"/>
          <p:cNvSpPr>
            <a:spLocks noGrp="1" noChangeArrowheads="1"/>
          </p:cNvSpPr>
          <p:nvPr>
            <p:ph type="ctrTitle" sz="quarter"/>
          </p:nvPr>
        </p:nvSpPr>
        <p:spPr>
          <a:xfrm>
            <a:off x="484188" y="620713"/>
            <a:ext cx="7688212" cy="1295400"/>
          </a:xfrm>
        </p:spPr>
        <p:txBody>
          <a:bodyPr lIns="0" rIns="0"/>
          <a:lstStyle>
            <a:lvl1pPr>
              <a:defRPr sz="3600">
                <a:solidFill>
                  <a:srgbClr val="003695"/>
                </a:solidFill>
              </a:defRPr>
            </a:lvl1pPr>
          </a:lstStyle>
          <a:p>
            <a:pPr lvl="0"/>
            <a:r>
              <a:rPr lang="de-DE" noProof="0"/>
              <a:t>Titelmasterformat durch Klicken bearbeiten</a:t>
            </a:r>
            <a:endParaRPr lang="de-DE" noProof="0" dirty="0"/>
          </a:p>
        </p:txBody>
      </p:sp>
      <p:sp>
        <p:nvSpPr>
          <p:cNvPr id="2" name="Rechteck 1"/>
          <p:cNvSpPr/>
          <p:nvPr userDrawn="1"/>
        </p:nvSpPr>
        <p:spPr>
          <a:xfrm>
            <a:off x="336720" y="2713744"/>
            <a:ext cx="2003032" cy="722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Picture 2"/>
          <p:cNvPicPr>
            <a:picLocks noChangeAspect="1" noChangeArrowheads="1"/>
          </p:cNvPicPr>
          <p:nvPr userDrawn="1"/>
        </p:nvPicPr>
        <p:blipFill rotWithShape="1">
          <a:blip r:embed="rId3">
            <a:extLst>
              <a:ext uri="{BEBA8EAE-BF5A-486C-A8C5-ECC9F3942E4B}">
                <a14:imgProps xmlns:a14="http://schemas.microsoft.com/office/drawing/2010/main">
                  <a14:imgLayer r:embed="rId4">
                    <a14:imgEffect>
                      <a14:backgroundRemoval t="0" b="100000" l="0" r="100000"/>
                    </a14:imgEffect>
                  </a14:imgLayer>
                </a14:imgProps>
              </a:ext>
              <a:ext uri="{28A0092B-C50C-407E-A947-70E740481C1C}">
                <a14:useLocalDpi xmlns:a14="http://schemas.microsoft.com/office/drawing/2010/main" val="0"/>
              </a:ext>
            </a:extLst>
          </a:blip>
          <a:srcRect l="-240" t="874" r="240" b="874"/>
          <a:stretch/>
        </p:blipFill>
        <p:spPr bwMode="auto">
          <a:xfrm>
            <a:off x="284633" y="2697162"/>
            <a:ext cx="2352675" cy="41753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Text Box 7"/>
          <p:cNvSpPr txBox="1">
            <a:spLocks noChangeArrowheads="1"/>
          </p:cNvSpPr>
          <p:nvPr userDrawn="1"/>
        </p:nvSpPr>
        <p:spPr bwMode="auto">
          <a:xfrm>
            <a:off x="496888" y="252413"/>
            <a:ext cx="7343775" cy="452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pPr>
            <a:r>
              <a:rPr lang="de-DE" sz="1400" b="1" dirty="0">
                <a:solidFill>
                  <a:srgbClr val="003695"/>
                </a:solidFill>
              </a:rPr>
              <a:t>Staatliches Schulamt</a:t>
            </a:r>
            <a:r>
              <a:rPr lang="de-DE" sz="1400" b="1" baseline="0" dirty="0">
                <a:solidFill>
                  <a:srgbClr val="003695"/>
                </a:solidFill>
              </a:rPr>
              <a:t> für den Landkreis Gießen und den Vogelsbergkreis</a:t>
            </a:r>
            <a:br>
              <a:rPr lang="de-DE" sz="1400" b="1" baseline="0" dirty="0">
                <a:solidFill>
                  <a:srgbClr val="003695"/>
                </a:solidFill>
              </a:rPr>
            </a:br>
            <a:endParaRPr lang="de-DE" sz="1200" dirty="0">
              <a:solidFill>
                <a:srgbClr val="003695"/>
              </a:solidFill>
            </a:endParaRPr>
          </a:p>
        </p:txBody>
      </p:sp>
    </p:spTree>
    <p:extLst>
      <p:ext uri="{BB962C8B-B14F-4D97-AF65-F5344CB8AC3E}">
        <p14:creationId xmlns:p14="http://schemas.microsoft.com/office/powerpoint/2010/main" val="479247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tandard-Textfolie">
    <p:spTree>
      <p:nvGrpSpPr>
        <p:cNvPr id="1" name=""/>
        <p:cNvGrpSpPr/>
        <p:nvPr/>
      </p:nvGrpSpPr>
      <p:grpSpPr>
        <a:xfrm>
          <a:off x="0" y="0"/>
          <a:ext cx="0" cy="0"/>
          <a:chOff x="0" y="0"/>
          <a:chExt cx="0" cy="0"/>
        </a:xfrm>
      </p:grpSpPr>
      <p:sp>
        <p:nvSpPr>
          <p:cNvPr id="27" name="Rectangle 2"/>
          <p:cNvSpPr>
            <a:spLocks noGrp="1" noChangeArrowheads="1"/>
          </p:cNvSpPr>
          <p:nvPr>
            <p:ph type="title"/>
          </p:nvPr>
        </p:nvSpPr>
        <p:spPr bwMode="auto">
          <a:xfrm>
            <a:off x="531813" y="893763"/>
            <a:ext cx="8432800" cy="984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rgbClr val="003695"/>
                </a:solidFill>
              </a:defRPr>
            </a:lvl1pPr>
          </a:lstStyle>
          <a:p>
            <a:pPr lvl="0"/>
            <a:r>
              <a:rPr lang="de-DE"/>
              <a:t>Titelmasterformat durch Klicken bearbeiten</a:t>
            </a:r>
            <a:endParaRPr lang="de-DE" dirty="0"/>
          </a:p>
        </p:txBody>
      </p:sp>
      <p:sp>
        <p:nvSpPr>
          <p:cNvPr id="28" name="Rectangle 19"/>
          <p:cNvSpPr>
            <a:spLocks noGrp="1" noChangeArrowheads="1"/>
          </p:cNvSpPr>
          <p:nvPr>
            <p:ph type="dt" sz="quarter" idx="10"/>
          </p:nvPr>
        </p:nvSpPr>
        <p:spPr>
          <a:xfrm>
            <a:off x="7380288" y="6450013"/>
            <a:ext cx="1576387" cy="292100"/>
          </a:xfrm>
          <a:prstGeom prst="rect">
            <a:avLst/>
          </a:prstGeom>
        </p:spPr>
        <p:txBody>
          <a:bodyPr anchor="b" anchorCtr="0"/>
          <a:lstStyle>
            <a:lvl1pPr algn="r" eaLnBrk="0" hangingPunct="0">
              <a:defRPr sz="1200" smtClean="0">
                <a:ea typeface="ＭＳ Ｐゴシック" pitchFamily="34" charset="-128"/>
              </a:defRPr>
            </a:lvl1pPr>
          </a:lstStyle>
          <a:p>
            <a:pPr>
              <a:defRPr/>
            </a:pPr>
            <a:fld id="{288A3EA0-5A05-4941-AFDD-FD032DD47461}" type="datetime4">
              <a:rPr lang="de-DE" smtClean="0"/>
              <a:t>21. Mai 2024</a:t>
            </a:fld>
            <a:endParaRPr lang="de-DE" dirty="0"/>
          </a:p>
        </p:txBody>
      </p:sp>
      <p:sp>
        <p:nvSpPr>
          <p:cNvPr id="29" name="Rectangle 20"/>
          <p:cNvSpPr>
            <a:spLocks noGrp="1" noChangeArrowheads="1"/>
          </p:cNvSpPr>
          <p:nvPr>
            <p:ph type="ftr" sz="quarter" idx="11"/>
          </p:nvPr>
        </p:nvSpPr>
        <p:spPr>
          <a:xfrm>
            <a:off x="1331913" y="6453188"/>
            <a:ext cx="5976937" cy="288925"/>
          </a:xfrm>
          <a:prstGeom prst="rect">
            <a:avLst/>
          </a:prstGeom>
        </p:spPr>
        <p:txBody>
          <a:bodyPr anchor="b" anchorCtr="0"/>
          <a:lstStyle>
            <a:lvl1pPr eaLnBrk="0" hangingPunct="0">
              <a:defRPr sz="1200" smtClean="0">
                <a:ea typeface="ＭＳ Ｐゴシック" pitchFamily="34" charset="-128"/>
              </a:defRPr>
            </a:lvl1pPr>
          </a:lstStyle>
          <a:p>
            <a:pPr algn="r">
              <a:defRPr/>
            </a:pPr>
            <a:endParaRPr lang="de-DE" dirty="0"/>
          </a:p>
        </p:txBody>
      </p:sp>
      <p:sp>
        <p:nvSpPr>
          <p:cNvPr id="30" name="Rectangle 21"/>
          <p:cNvSpPr>
            <a:spLocks noGrp="1" noChangeArrowheads="1"/>
          </p:cNvSpPr>
          <p:nvPr>
            <p:ph type="sldNum" sz="quarter" idx="12"/>
          </p:nvPr>
        </p:nvSpPr>
        <p:spPr>
          <a:xfrm>
            <a:off x="552450" y="6453188"/>
            <a:ext cx="706438" cy="300037"/>
          </a:xfrm>
          <a:prstGeom prst="rect">
            <a:avLst/>
          </a:prstGeom>
        </p:spPr>
        <p:txBody>
          <a:bodyPr/>
          <a:lstStyle>
            <a:lvl1pPr eaLnBrk="0" hangingPunct="0">
              <a:defRPr sz="1400" b="1" smtClean="0">
                <a:solidFill>
                  <a:schemeClr val="bg1">
                    <a:lumMod val="50000"/>
                  </a:schemeClr>
                </a:solidFill>
                <a:ea typeface="ＭＳ Ｐゴシック" pitchFamily="34" charset="-128"/>
              </a:defRPr>
            </a:lvl1pPr>
          </a:lstStyle>
          <a:p>
            <a:pPr>
              <a:defRPr/>
            </a:pPr>
            <a:fld id="{EF82B18D-C707-4786-8163-FFCD341314AB}" type="slidenum">
              <a:rPr lang="de-DE"/>
              <a:pPr>
                <a:defRPr/>
              </a:pPr>
              <a:t>‹Nr.›</a:t>
            </a:fld>
            <a:endParaRPr lang="de-DE" dirty="0"/>
          </a:p>
        </p:txBody>
      </p:sp>
      <p:sp>
        <p:nvSpPr>
          <p:cNvPr id="36" name="Rectangle 3"/>
          <p:cNvSpPr>
            <a:spLocks noGrp="1" noChangeArrowheads="1"/>
          </p:cNvSpPr>
          <p:nvPr>
            <p:ph idx="1"/>
          </p:nvPr>
        </p:nvSpPr>
        <p:spPr bwMode="auto">
          <a:xfrm>
            <a:off x="541338" y="2060575"/>
            <a:ext cx="8410575" cy="432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DE" dirty="0"/>
          </a:p>
        </p:txBody>
      </p:sp>
    </p:spTree>
    <p:extLst>
      <p:ext uri="{BB962C8B-B14F-4D97-AF65-F5344CB8AC3E}">
        <p14:creationId xmlns:p14="http://schemas.microsoft.com/office/powerpoint/2010/main" val="860432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tandardfolie mit Hintergrund">
    <p:spTree>
      <p:nvGrpSpPr>
        <p:cNvPr id="1" name=""/>
        <p:cNvGrpSpPr/>
        <p:nvPr/>
      </p:nvGrpSpPr>
      <p:grpSpPr>
        <a:xfrm>
          <a:off x="0" y="0"/>
          <a:ext cx="0" cy="0"/>
          <a:chOff x="0" y="0"/>
          <a:chExt cx="0" cy="0"/>
        </a:xfrm>
      </p:grpSpPr>
      <p:sp>
        <p:nvSpPr>
          <p:cNvPr id="2" name="Rechteck 1"/>
          <p:cNvSpPr/>
          <p:nvPr userDrawn="1"/>
        </p:nvSpPr>
        <p:spPr>
          <a:xfrm>
            <a:off x="296862" y="923925"/>
            <a:ext cx="8847137" cy="1224000"/>
          </a:xfrm>
          <a:prstGeom prst="rect">
            <a:avLst/>
          </a:prstGeom>
          <a:gradFill flip="none" rotWithShape="1">
            <a:gsLst>
              <a:gs pos="0">
                <a:srgbClr val="004B95"/>
              </a:gs>
              <a:gs pos="100000">
                <a:srgbClr val="F6F6FF"/>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2" name="Rechteck 21"/>
          <p:cNvSpPr/>
          <p:nvPr userDrawn="1"/>
        </p:nvSpPr>
        <p:spPr>
          <a:xfrm>
            <a:off x="293365" y="2106613"/>
            <a:ext cx="8845872" cy="4271540"/>
          </a:xfrm>
          <a:prstGeom prst="rect">
            <a:avLst/>
          </a:prstGeom>
          <a:gradFill flip="none" rotWithShape="1">
            <a:gsLst>
              <a:gs pos="0">
                <a:srgbClr val="004B95"/>
              </a:gs>
              <a:gs pos="100000">
                <a:srgbClr val="F6F6FF"/>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4" name="Picture 12" descr="BL_Logo_2010_klein_rgb"/>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551738" y="333375"/>
            <a:ext cx="1400175"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Rectangle 2"/>
          <p:cNvSpPr>
            <a:spLocks noGrp="1" noChangeArrowheads="1"/>
          </p:cNvSpPr>
          <p:nvPr>
            <p:ph type="title"/>
          </p:nvPr>
        </p:nvSpPr>
        <p:spPr bwMode="auto">
          <a:xfrm>
            <a:off x="531813" y="893763"/>
            <a:ext cx="8432800" cy="984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rgbClr val="003695"/>
                </a:solidFill>
              </a:defRPr>
            </a:lvl1pPr>
          </a:lstStyle>
          <a:p>
            <a:pPr lvl="0"/>
            <a:r>
              <a:rPr lang="de-DE"/>
              <a:t>Titelmasterformat durch Klicken bearbeiten</a:t>
            </a:r>
            <a:endParaRPr lang="de-DE" dirty="0"/>
          </a:p>
        </p:txBody>
      </p:sp>
      <p:sp>
        <p:nvSpPr>
          <p:cNvPr id="11" name="Rectangle 19"/>
          <p:cNvSpPr>
            <a:spLocks noGrp="1" noChangeArrowheads="1"/>
          </p:cNvSpPr>
          <p:nvPr>
            <p:ph type="dt" sz="quarter" idx="10"/>
          </p:nvPr>
        </p:nvSpPr>
        <p:spPr>
          <a:xfrm>
            <a:off x="7380288" y="6450013"/>
            <a:ext cx="1576387" cy="292100"/>
          </a:xfrm>
          <a:prstGeom prst="rect">
            <a:avLst/>
          </a:prstGeom>
        </p:spPr>
        <p:txBody>
          <a:bodyPr anchor="b" anchorCtr="0"/>
          <a:lstStyle>
            <a:lvl1pPr algn="r" eaLnBrk="0" hangingPunct="0">
              <a:defRPr sz="1200" smtClean="0">
                <a:ea typeface="ＭＳ Ｐゴシック" pitchFamily="34" charset="-128"/>
              </a:defRPr>
            </a:lvl1pPr>
          </a:lstStyle>
          <a:p>
            <a:pPr>
              <a:defRPr/>
            </a:pPr>
            <a:fld id="{70B9D64C-20BE-47C1-B9A3-60FE4D1301C2}" type="datetime4">
              <a:rPr lang="de-DE" smtClean="0"/>
              <a:t>21. Mai 2024</a:t>
            </a:fld>
            <a:endParaRPr lang="de-DE" dirty="0"/>
          </a:p>
        </p:txBody>
      </p:sp>
      <p:sp>
        <p:nvSpPr>
          <p:cNvPr id="12" name="Rectangle 20"/>
          <p:cNvSpPr>
            <a:spLocks noGrp="1" noChangeArrowheads="1"/>
          </p:cNvSpPr>
          <p:nvPr>
            <p:ph type="ftr" sz="quarter" idx="11"/>
          </p:nvPr>
        </p:nvSpPr>
        <p:spPr>
          <a:xfrm>
            <a:off x="1331913" y="6453188"/>
            <a:ext cx="5976937" cy="288925"/>
          </a:xfrm>
          <a:prstGeom prst="rect">
            <a:avLst/>
          </a:prstGeom>
        </p:spPr>
        <p:txBody>
          <a:bodyPr anchor="b" anchorCtr="0"/>
          <a:lstStyle>
            <a:lvl1pPr eaLnBrk="0" hangingPunct="0">
              <a:defRPr sz="1200" smtClean="0">
                <a:ea typeface="ＭＳ Ｐゴシック" pitchFamily="34" charset="-128"/>
              </a:defRPr>
            </a:lvl1pPr>
          </a:lstStyle>
          <a:p>
            <a:pPr algn="r">
              <a:defRPr/>
            </a:pPr>
            <a:endParaRPr lang="de-DE" dirty="0"/>
          </a:p>
        </p:txBody>
      </p:sp>
      <p:sp>
        <p:nvSpPr>
          <p:cNvPr id="13" name="Rectangle 21"/>
          <p:cNvSpPr>
            <a:spLocks noGrp="1" noChangeArrowheads="1"/>
          </p:cNvSpPr>
          <p:nvPr>
            <p:ph type="sldNum" sz="quarter" idx="12"/>
          </p:nvPr>
        </p:nvSpPr>
        <p:spPr>
          <a:xfrm>
            <a:off x="552450" y="6453188"/>
            <a:ext cx="706438" cy="300037"/>
          </a:xfrm>
          <a:prstGeom prst="rect">
            <a:avLst/>
          </a:prstGeom>
        </p:spPr>
        <p:txBody>
          <a:bodyPr/>
          <a:lstStyle>
            <a:lvl1pPr eaLnBrk="0" hangingPunct="0">
              <a:defRPr sz="1400" b="1" smtClean="0">
                <a:solidFill>
                  <a:schemeClr val="bg1">
                    <a:lumMod val="50000"/>
                  </a:schemeClr>
                </a:solidFill>
                <a:ea typeface="ＭＳ Ｐゴシック" pitchFamily="34" charset="-128"/>
              </a:defRPr>
            </a:lvl1pPr>
          </a:lstStyle>
          <a:p>
            <a:pPr>
              <a:defRPr/>
            </a:pPr>
            <a:fld id="{EF82B18D-C707-4786-8163-FFCD341314AB}" type="slidenum">
              <a:rPr lang="de-DE"/>
              <a:pPr>
                <a:defRPr/>
              </a:pPr>
              <a:t>‹Nr.›</a:t>
            </a:fld>
            <a:endParaRPr lang="de-DE" dirty="0"/>
          </a:p>
        </p:txBody>
      </p:sp>
      <p:sp>
        <p:nvSpPr>
          <p:cNvPr id="16" name="Rectangle 30"/>
          <p:cNvSpPr>
            <a:spLocks noChangeAspect="1" noChangeArrowheads="1"/>
          </p:cNvSpPr>
          <p:nvPr userDrawn="1"/>
        </p:nvSpPr>
        <p:spPr bwMode="auto">
          <a:xfrm>
            <a:off x="3175" y="333375"/>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17" name="Rectangle 31"/>
          <p:cNvSpPr>
            <a:spLocks noChangeArrowheads="1"/>
          </p:cNvSpPr>
          <p:nvPr userDrawn="1"/>
        </p:nvSpPr>
        <p:spPr bwMode="auto">
          <a:xfrm>
            <a:off x="3175" y="925513"/>
            <a:ext cx="287338" cy="287337"/>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18" name="Rectangle 32"/>
          <p:cNvSpPr>
            <a:spLocks noChangeArrowheads="1"/>
          </p:cNvSpPr>
          <p:nvPr userDrawn="1"/>
        </p:nvSpPr>
        <p:spPr bwMode="auto">
          <a:xfrm>
            <a:off x="3175" y="1517650"/>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19" name="Rectangle 33"/>
          <p:cNvSpPr>
            <a:spLocks noChangeArrowheads="1"/>
          </p:cNvSpPr>
          <p:nvPr userDrawn="1"/>
        </p:nvSpPr>
        <p:spPr bwMode="auto">
          <a:xfrm>
            <a:off x="3175" y="2109788"/>
            <a:ext cx="287338" cy="287337"/>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20" name="Rectangle 34"/>
          <p:cNvSpPr>
            <a:spLocks noChangeArrowheads="1"/>
          </p:cNvSpPr>
          <p:nvPr userDrawn="1"/>
        </p:nvSpPr>
        <p:spPr bwMode="auto">
          <a:xfrm>
            <a:off x="3175" y="2701925"/>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23" name="Rectangle 3"/>
          <p:cNvSpPr>
            <a:spLocks noGrp="1" noChangeArrowheads="1"/>
          </p:cNvSpPr>
          <p:nvPr>
            <p:ph idx="1"/>
          </p:nvPr>
        </p:nvSpPr>
        <p:spPr bwMode="auto">
          <a:xfrm>
            <a:off x="541338" y="2109788"/>
            <a:ext cx="8410575" cy="427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DE" dirty="0"/>
          </a:p>
        </p:txBody>
      </p:sp>
    </p:spTree>
    <p:extLst>
      <p:ext uri="{BB962C8B-B14F-4D97-AF65-F5344CB8AC3E}">
        <p14:creationId xmlns:p14="http://schemas.microsoft.com/office/powerpoint/2010/main" val="4135099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folie zweispalti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quarter" idx="10"/>
          </p:nvPr>
        </p:nvSpPr>
        <p:spPr/>
        <p:txBody>
          <a:bodyPr/>
          <a:lstStyle/>
          <a:p>
            <a:pPr>
              <a:defRPr/>
            </a:pPr>
            <a:fld id="{B0788464-92D0-4E8C-9805-CFB92A36D02A}" type="datetime4">
              <a:rPr lang="de-DE" smtClean="0"/>
              <a:t>21. Mai 2024</a:t>
            </a:fld>
            <a:endParaRPr lang="de-DE" dirty="0"/>
          </a:p>
        </p:txBody>
      </p:sp>
      <p:sp>
        <p:nvSpPr>
          <p:cNvPr id="4" name="Fußzeilenplatzhalter 3"/>
          <p:cNvSpPr>
            <a:spLocks noGrp="1"/>
          </p:cNvSpPr>
          <p:nvPr>
            <p:ph type="ftr" sz="quarter" idx="11"/>
          </p:nvPr>
        </p:nvSpPr>
        <p:spPr/>
        <p:txBody>
          <a:bodyPr/>
          <a:lstStyle/>
          <a:p>
            <a:pPr algn="r">
              <a:defRPr/>
            </a:pPr>
            <a:endParaRPr lang="de-DE" dirty="0"/>
          </a:p>
        </p:txBody>
      </p:sp>
      <p:sp>
        <p:nvSpPr>
          <p:cNvPr id="5" name="Foliennummernplatzhalter 4"/>
          <p:cNvSpPr>
            <a:spLocks noGrp="1"/>
          </p:cNvSpPr>
          <p:nvPr>
            <p:ph type="sldNum" sz="quarter" idx="12"/>
          </p:nvPr>
        </p:nvSpPr>
        <p:spPr/>
        <p:txBody>
          <a:bodyPr/>
          <a:lstStyle/>
          <a:p>
            <a:pPr>
              <a:defRPr/>
            </a:pPr>
            <a:fld id="{EF82B18D-C707-4786-8163-FFCD341314AB}" type="slidenum">
              <a:rPr lang="de-DE" smtClean="0"/>
              <a:pPr>
                <a:defRPr/>
              </a:pPr>
              <a:t>‹Nr.›</a:t>
            </a:fld>
            <a:endParaRPr lang="de-DE" dirty="0"/>
          </a:p>
        </p:txBody>
      </p:sp>
      <p:sp>
        <p:nvSpPr>
          <p:cNvPr id="6" name="Rectangle 3"/>
          <p:cNvSpPr>
            <a:spLocks noGrp="1" noChangeArrowheads="1"/>
          </p:cNvSpPr>
          <p:nvPr>
            <p:ph idx="1"/>
          </p:nvPr>
        </p:nvSpPr>
        <p:spPr bwMode="auto">
          <a:xfrm>
            <a:off x="4853429" y="2060848"/>
            <a:ext cx="4102670" cy="432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7" name="Rectangle 3"/>
          <p:cNvSpPr>
            <a:spLocks noGrp="1" noChangeArrowheads="1"/>
          </p:cNvSpPr>
          <p:nvPr>
            <p:ph idx="13"/>
          </p:nvPr>
        </p:nvSpPr>
        <p:spPr bwMode="auto">
          <a:xfrm>
            <a:off x="539552" y="2060848"/>
            <a:ext cx="4102670" cy="432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DE" dirty="0"/>
          </a:p>
        </p:txBody>
      </p:sp>
    </p:spTree>
    <p:extLst>
      <p:ext uri="{BB962C8B-B14F-4D97-AF65-F5344CB8AC3E}">
        <p14:creationId xmlns:p14="http://schemas.microsoft.com/office/powerpoint/2010/main" val="4146393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folie nur Überschrif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DE" dirty="0"/>
          </a:p>
        </p:txBody>
      </p:sp>
      <p:sp>
        <p:nvSpPr>
          <p:cNvPr id="3" name="Datumsplatzhalter 2"/>
          <p:cNvSpPr>
            <a:spLocks noGrp="1"/>
          </p:cNvSpPr>
          <p:nvPr>
            <p:ph type="dt" sz="quarter" idx="10"/>
          </p:nvPr>
        </p:nvSpPr>
        <p:spPr/>
        <p:txBody>
          <a:bodyPr/>
          <a:lstStyle/>
          <a:p>
            <a:pPr>
              <a:defRPr/>
            </a:pPr>
            <a:fld id="{6C6A4F9D-B185-4C60-871C-BE115487395B}" type="datetime4">
              <a:rPr lang="de-DE" smtClean="0"/>
              <a:t>21. Mai 2024</a:t>
            </a:fld>
            <a:endParaRPr lang="de-DE" dirty="0"/>
          </a:p>
        </p:txBody>
      </p:sp>
      <p:sp>
        <p:nvSpPr>
          <p:cNvPr id="4" name="Fußzeilenplatzhalter 3"/>
          <p:cNvSpPr>
            <a:spLocks noGrp="1"/>
          </p:cNvSpPr>
          <p:nvPr>
            <p:ph type="ftr" sz="quarter" idx="11"/>
          </p:nvPr>
        </p:nvSpPr>
        <p:spPr/>
        <p:txBody>
          <a:bodyPr/>
          <a:lstStyle/>
          <a:p>
            <a:pPr algn="r">
              <a:defRPr/>
            </a:pPr>
            <a:endParaRPr lang="de-DE" dirty="0"/>
          </a:p>
        </p:txBody>
      </p:sp>
      <p:sp>
        <p:nvSpPr>
          <p:cNvPr id="5" name="Foliennummernplatzhalter 4"/>
          <p:cNvSpPr>
            <a:spLocks noGrp="1"/>
          </p:cNvSpPr>
          <p:nvPr>
            <p:ph type="sldNum" sz="quarter" idx="12"/>
          </p:nvPr>
        </p:nvSpPr>
        <p:spPr/>
        <p:txBody>
          <a:bodyPr/>
          <a:lstStyle/>
          <a:p>
            <a:pPr>
              <a:defRPr/>
            </a:pPr>
            <a:fld id="{EF82B18D-C707-4786-8163-FFCD341314AB}" type="slidenum">
              <a:rPr lang="de-DE" smtClean="0"/>
              <a:pPr>
                <a:defRPr/>
              </a:pPr>
              <a:t>‹Nr.›</a:t>
            </a:fld>
            <a:endParaRPr lang="de-DE" dirty="0"/>
          </a:p>
        </p:txBody>
      </p:sp>
    </p:spTree>
    <p:extLst>
      <p:ext uri="{BB962C8B-B14F-4D97-AF65-F5344CB8AC3E}">
        <p14:creationId xmlns:p14="http://schemas.microsoft.com/office/powerpoint/2010/main" val="330343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o-Folie">
    <p:spTree>
      <p:nvGrpSpPr>
        <p:cNvPr id="1" name=""/>
        <p:cNvGrpSpPr/>
        <p:nvPr/>
      </p:nvGrpSpPr>
      <p:grpSpPr>
        <a:xfrm>
          <a:off x="0" y="0"/>
          <a:ext cx="0" cy="0"/>
          <a:chOff x="0" y="0"/>
          <a:chExt cx="0" cy="0"/>
        </a:xfrm>
      </p:grpSpPr>
      <p:sp>
        <p:nvSpPr>
          <p:cNvPr id="3" name="Datumsplatzhalter 2"/>
          <p:cNvSpPr>
            <a:spLocks noGrp="1"/>
          </p:cNvSpPr>
          <p:nvPr>
            <p:ph type="dt" sz="quarter" idx="10"/>
          </p:nvPr>
        </p:nvSpPr>
        <p:spPr/>
        <p:txBody>
          <a:bodyPr/>
          <a:lstStyle/>
          <a:p>
            <a:pPr>
              <a:defRPr/>
            </a:pPr>
            <a:fld id="{8A136E2D-6D81-4E4F-ADEC-9A0F777DDB25}" type="datetime4">
              <a:rPr lang="de-DE" smtClean="0"/>
              <a:t>21. Mai 2024</a:t>
            </a:fld>
            <a:endParaRPr lang="de-DE" dirty="0"/>
          </a:p>
        </p:txBody>
      </p:sp>
      <p:sp>
        <p:nvSpPr>
          <p:cNvPr id="4" name="Fußzeilenplatzhalter 3"/>
          <p:cNvSpPr>
            <a:spLocks noGrp="1"/>
          </p:cNvSpPr>
          <p:nvPr>
            <p:ph type="ftr" sz="quarter" idx="11"/>
          </p:nvPr>
        </p:nvSpPr>
        <p:spPr/>
        <p:txBody>
          <a:bodyPr/>
          <a:lstStyle/>
          <a:p>
            <a:pPr algn="r">
              <a:defRPr/>
            </a:pPr>
            <a:endParaRPr lang="de-DE" dirty="0"/>
          </a:p>
        </p:txBody>
      </p:sp>
      <p:sp>
        <p:nvSpPr>
          <p:cNvPr id="5" name="Foliennummernplatzhalter 4"/>
          <p:cNvSpPr>
            <a:spLocks noGrp="1"/>
          </p:cNvSpPr>
          <p:nvPr>
            <p:ph type="sldNum" sz="quarter" idx="12"/>
          </p:nvPr>
        </p:nvSpPr>
        <p:spPr/>
        <p:txBody>
          <a:bodyPr/>
          <a:lstStyle/>
          <a:p>
            <a:pPr>
              <a:defRPr/>
            </a:pPr>
            <a:fld id="{EF82B18D-C707-4786-8163-FFCD341314AB}" type="slidenum">
              <a:rPr lang="de-DE" smtClean="0"/>
              <a:pPr>
                <a:defRPr/>
              </a:pPr>
              <a:t>‹Nr.›</a:t>
            </a:fld>
            <a:endParaRPr lang="de-DE" dirty="0"/>
          </a:p>
        </p:txBody>
      </p:sp>
    </p:spTree>
    <p:extLst>
      <p:ext uri="{BB962C8B-B14F-4D97-AF65-F5344CB8AC3E}">
        <p14:creationId xmlns:p14="http://schemas.microsoft.com/office/powerpoint/2010/main" val="3458762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1813" y="893763"/>
            <a:ext cx="8432800" cy="984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b" anchorCtr="0" compatLnSpc="1">
            <a:prstTxWarp prst="textNoShape">
              <a:avLst/>
            </a:prstTxWarp>
          </a:bodyPr>
          <a:lstStyle/>
          <a:p>
            <a:pPr lvl="0"/>
            <a:r>
              <a:rPr lang="de-DE" dirty="0"/>
              <a:t>Titelmasterformat durch Klicken bearbeiten</a:t>
            </a:r>
          </a:p>
        </p:txBody>
      </p:sp>
      <p:sp>
        <p:nvSpPr>
          <p:cNvPr id="1027" name="Rectangle 3"/>
          <p:cNvSpPr>
            <a:spLocks noGrp="1" noChangeArrowheads="1"/>
          </p:cNvSpPr>
          <p:nvPr>
            <p:ph type="body" idx="1"/>
          </p:nvPr>
        </p:nvSpPr>
        <p:spPr bwMode="auto">
          <a:xfrm>
            <a:off x="541338" y="2060575"/>
            <a:ext cx="8410575" cy="432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pic>
        <p:nvPicPr>
          <p:cNvPr id="1028" name="Picture 12" descr="BL_Logo_2010_klein_rgb"/>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542213" y="333375"/>
            <a:ext cx="1400175"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9" name="Gruppieren 2"/>
          <p:cNvGrpSpPr>
            <a:grpSpLocks/>
          </p:cNvGrpSpPr>
          <p:nvPr/>
        </p:nvGrpSpPr>
        <p:grpSpPr bwMode="auto">
          <a:xfrm>
            <a:off x="0" y="333375"/>
            <a:ext cx="290513" cy="2655888"/>
            <a:chOff x="0" y="333375"/>
            <a:chExt cx="290513" cy="2655888"/>
          </a:xfrm>
        </p:grpSpPr>
        <p:sp>
          <p:nvSpPr>
            <p:cNvPr id="1034" name="Rectangle 13"/>
            <p:cNvSpPr>
              <a:spLocks noChangeAspect="1" noChangeArrowheads="1"/>
            </p:cNvSpPr>
            <p:nvPr/>
          </p:nvSpPr>
          <p:spPr bwMode="auto">
            <a:xfrm>
              <a:off x="3175" y="333375"/>
              <a:ext cx="287338" cy="287338"/>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1035" name="Rectangle 14"/>
            <p:cNvSpPr>
              <a:spLocks noChangeArrowheads="1"/>
            </p:cNvSpPr>
            <p:nvPr/>
          </p:nvSpPr>
          <p:spPr bwMode="auto">
            <a:xfrm>
              <a:off x="3175" y="925513"/>
              <a:ext cx="287338" cy="287337"/>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1036" name="Rectangle 15"/>
            <p:cNvSpPr>
              <a:spLocks noChangeArrowheads="1"/>
            </p:cNvSpPr>
            <p:nvPr/>
          </p:nvSpPr>
          <p:spPr bwMode="auto">
            <a:xfrm>
              <a:off x="1588" y="1517650"/>
              <a:ext cx="287337" cy="287338"/>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1037" name="Rectangle 16"/>
            <p:cNvSpPr>
              <a:spLocks noChangeArrowheads="1"/>
            </p:cNvSpPr>
            <p:nvPr/>
          </p:nvSpPr>
          <p:spPr bwMode="auto">
            <a:xfrm>
              <a:off x="0" y="2109788"/>
              <a:ext cx="287338" cy="287337"/>
            </a:xfrm>
            <a:prstGeom prst="rect">
              <a:avLst/>
            </a:prstGeom>
            <a:solidFill>
              <a:srgbClr val="DB2F36"/>
            </a:solidFill>
            <a:ln w="9525">
              <a:solidFill>
                <a:srgbClr val="DB2F36"/>
              </a:solidFill>
              <a:miter lim="800000"/>
              <a:headEnd/>
              <a:tailEnd/>
            </a:ln>
          </p:spPr>
          <p:txBody>
            <a:bodyPr wrap="none" anchor="ctr"/>
            <a:lstStyle/>
            <a:p>
              <a:endParaRPr lang="de-DE"/>
            </a:p>
          </p:txBody>
        </p:sp>
        <p:sp>
          <p:nvSpPr>
            <p:cNvPr id="1038" name="Rectangle 17"/>
            <p:cNvSpPr>
              <a:spLocks noChangeArrowheads="1"/>
            </p:cNvSpPr>
            <p:nvPr/>
          </p:nvSpPr>
          <p:spPr bwMode="auto">
            <a:xfrm>
              <a:off x="1588" y="2701925"/>
              <a:ext cx="287337" cy="287338"/>
            </a:xfrm>
            <a:prstGeom prst="rect">
              <a:avLst/>
            </a:prstGeom>
            <a:solidFill>
              <a:srgbClr val="DB2F36"/>
            </a:solidFill>
            <a:ln w="9525">
              <a:solidFill>
                <a:srgbClr val="DB2F36"/>
              </a:solidFill>
              <a:miter lim="800000"/>
              <a:headEnd/>
              <a:tailEnd/>
            </a:ln>
          </p:spPr>
          <p:txBody>
            <a:bodyPr wrap="none" anchor="ctr"/>
            <a:lstStyle/>
            <a:p>
              <a:endParaRPr lang="de-DE"/>
            </a:p>
          </p:txBody>
        </p:sp>
      </p:grpSp>
      <p:sp>
        <p:nvSpPr>
          <p:cNvPr id="15" name="Rectangle 19"/>
          <p:cNvSpPr>
            <a:spLocks noGrp="1" noChangeArrowheads="1"/>
          </p:cNvSpPr>
          <p:nvPr>
            <p:ph type="dt" sz="quarter" idx="2"/>
          </p:nvPr>
        </p:nvSpPr>
        <p:spPr>
          <a:xfrm>
            <a:off x="7380288" y="6450013"/>
            <a:ext cx="1576387" cy="292100"/>
          </a:xfrm>
          <a:prstGeom prst="rect">
            <a:avLst/>
          </a:prstGeom>
        </p:spPr>
        <p:txBody>
          <a:bodyPr/>
          <a:lstStyle>
            <a:lvl1pPr algn="r" eaLnBrk="0" hangingPunct="0">
              <a:defRPr sz="1200" smtClean="0">
                <a:ea typeface="ＭＳ Ｐゴシック" pitchFamily="34" charset="-128"/>
              </a:defRPr>
            </a:lvl1pPr>
          </a:lstStyle>
          <a:p>
            <a:pPr>
              <a:defRPr/>
            </a:pPr>
            <a:fld id="{A8F7EE5E-F7FE-4603-9508-6AC42C6D53BD}" type="datetime4">
              <a:rPr lang="de-DE" smtClean="0"/>
              <a:t>21. Mai 2024</a:t>
            </a:fld>
            <a:endParaRPr lang="de-DE" dirty="0"/>
          </a:p>
        </p:txBody>
      </p:sp>
      <p:sp>
        <p:nvSpPr>
          <p:cNvPr id="16" name="Rectangle 20"/>
          <p:cNvSpPr>
            <a:spLocks noGrp="1" noChangeArrowheads="1"/>
          </p:cNvSpPr>
          <p:nvPr>
            <p:ph type="ftr" sz="quarter" idx="3"/>
          </p:nvPr>
        </p:nvSpPr>
        <p:spPr>
          <a:xfrm>
            <a:off x="1331913" y="6453188"/>
            <a:ext cx="5976937" cy="288925"/>
          </a:xfrm>
          <a:prstGeom prst="rect">
            <a:avLst/>
          </a:prstGeom>
        </p:spPr>
        <p:txBody>
          <a:bodyPr/>
          <a:lstStyle>
            <a:lvl1pPr eaLnBrk="0" hangingPunct="0">
              <a:defRPr sz="1200" smtClean="0">
                <a:ea typeface="ＭＳ Ｐゴシック" pitchFamily="34" charset="-128"/>
              </a:defRPr>
            </a:lvl1pPr>
          </a:lstStyle>
          <a:p>
            <a:pPr algn="r">
              <a:defRPr/>
            </a:pPr>
            <a:endParaRPr lang="de-DE" dirty="0"/>
          </a:p>
        </p:txBody>
      </p:sp>
      <p:sp>
        <p:nvSpPr>
          <p:cNvPr id="17" name="Rectangle 21"/>
          <p:cNvSpPr>
            <a:spLocks noGrp="1" noChangeArrowheads="1"/>
          </p:cNvSpPr>
          <p:nvPr>
            <p:ph type="sldNum" sz="quarter" idx="4"/>
          </p:nvPr>
        </p:nvSpPr>
        <p:spPr>
          <a:xfrm>
            <a:off x="552450" y="6453188"/>
            <a:ext cx="706438" cy="300037"/>
          </a:xfrm>
          <a:prstGeom prst="rect">
            <a:avLst/>
          </a:prstGeom>
        </p:spPr>
        <p:txBody>
          <a:bodyPr/>
          <a:lstStyle>
            <a:lvl1pPr eaLnBrk="0" hangingPunct="0">
              <a:defRPr sz="1400" b="1" smtClean="0">
                <a:solidFill>
                  <a:schemeClr val="bg1">
                    <a:lumMod val="50000"/>
                  </a:schemeClr>
                </a:solidFill>
                <a:ea typeface="ＭＳ Ｐゴシック" pitchFamily="34" charset="-128"/>
              </a:defRPr>
            </a:lvl1pPr>
          </a:lstStyle>
          <a:p>
            <a:pPr>
              <a:defRPr/>
            </a:pPr>
            <a:fld id="{EF82B18D-C707-4786-8163-FFCD341314AB}" type="slidenum">
              <a:rPr lang="de-DE"/>
              <a:pPr>
                <a:defRPr/>
              </a:pPr>
              <a:t>‹Nr.›</a:t>
            </a:fld>
            <a:endParaRPr lang="de-DE" dirty="0"/>
          </a:p>
        </p:txBody>
      </p:sp>
      <p:sp>
        <p:nvSpPr>
          <p:cNvPr id="18" name="Text Box 7"/>
          <p:cNvSpPr txBox="1">
            <a:spLocks noChangeArrowheads="1"/>
          </p:cNvSpPr>
          <p:nvPr userDrawn="1"/>
        </p:nvSpPr>
        <p:spPr bwMode="auto">
          <a:xfrm>
            <a:off x="496888" y="252413"/>
            <a:ext cx="7343775" cy="452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pPr>
            <a:r>
              <a:rPr lang="de-DE" sz="1400" b="1" dirty="0">
                <a:solidFill>
                  <a:srgbClr val="003695"/>
                </a:solidFill>
              </a:rPr>
              <a:t>Staatliches Schulamt</a:t>
            </a:r>
            <a:r>
              <a:rPr lang="de-DE" sz="1400" b="1" baseline="0" dirty="0">
                <a:solidFill>
                  <a:srgbClr val="003695"/>
                </a:solidFill>
              </a:rPr>
              <a:t> für den Landkreis Gießen und den Vogelsbergkreis</a:t>
            </a:r>
            <a:br>
              <a:rPr lang="de-DE" sz="1400" b="1" baseline="0" dirty="0">
                <a:solidFill>
                  <a:srgbClr val="003695"/>
                </a:solidFill>
              </a:rPr>
            </a:br>
            <a:endParaRPr lang="de-DE" sz="1200" dirty="0">
              <a:solidFill>
                <a:srgbClr val="003695"/>
              </a:solidFill>
            </a:endParaRPr>
          </a:p>
        </p:txBody>
      </p:sp>
    </p:spTree>
  </p:cSld>
  <p:clrMap bg1="lt1" tx1="dk1" bg2="lt2" tx2="dk2" accent1="accent1" accent2="accent2" accent3="accent3" accent4="accent4" accent5="accent5" accent6="accent6" hlink="hlink" folHlink="folHlink"/>
  <p:sldLayoutIdLst>
    <p:sldLayoutId id="2147483663" r:id="rId1"/>
    <p:sldLayoutId id="2147483671" r:id="rId2"/>
    <p:sldLayoutId id="2147483673" r:id="rId3"/>
    <p:sldLayoutId id="2147483675" r:id="rId4"/>
    <p:sldLayoutId id="2147483670" r:id="rId5"/>
    <p:sldLayoutId id="2147483666" r:id="rId6"/>
    <p:sldLayoutId id="2147483676" r:id="rId7"/>
    <p:sldLayoutId id="2147483677" r:id="rId8"/>
    <p:sldLayoutId id="2147483680" r:id="rId9"/>
    <p:sldLayoutId id="2147483682" r:id="rId10"/>
    <p:sldLayoutId id="2147483678" r:id="rId11"/>
    <p:sldLayoutId id="2147483681" r:id="rId12"/>
  </p:sldLayoutIdLst>
  <p:hf hdr="0"/>
  <p:txStyles>
    <p:titleStyle>
      <a:lvl1pPr algn="l" rtl="0" eaLnBrk="1" fontAlgn="base" hangingPunct="1">
        <a:spcBef>
          <a:spcPct val="0"/>
        </a:spcBef>
        <a:spcAft>
          <a:spcPct val="0"/>
        </a:spcAft>
        <a:defRPr sz="3000" b="1">
          <a:solidFill>
            <a:srgbClr val="003695"/>
          </a:solidFill>
          <a:latin typeface="+mj-lt"/>
          <a:ea typeface="+mj-ea"/>
          <a:cs typeface="+mj-cs"/>
        </a:defRPr>
      </a:lvl1pPr>
      <a:lvl2pPr algn="l" rtl="0" eaLnBrk="1" fontAlgn="base" hangingPunct="1">
        <a:spcBef>
          <a:spcPct val="0"/>
        </a:spcBef>
        <a:spcAft>
          <a:spcPct val="0"/>
        </a:spcAft>
        <a:defRPr sz="3000" b="1">
          <a:solidFill>
            <a:srgbClr val="003399"/>
          </a:solidFill>
          <a:latin typeface="Arial" charset="0"/>
        </a:defRPr>
      </a:lvl2pPr>
      <a:lvl3pPr algn="l" rtl="0" eaLnBrk="1" fontAlgn="base" hangingPunct="1">
        <a:spcBef>
          <a:spcPct val="0"/>
        </a:spcBef>
        <a:spcAft>
          <a:spcPct val="0"/>
        </a:spcAft>
        <a:defRPr sz="3000" b="1">
          <a:solidFill>
            <a:srgbClr val="003399"/>
          </a:solidFill>
          <a:latin typeface="Arial" charset="0"/>
        </a:defRPr>
      </a:lvl3pPr>
      <a:lvl4pPr algn="l" rtl="0" eaLnBrk="1" fontAlgn="base" hangingPunct="1">
        <a:spcBef>
          <a:spcPct val="0"/>
        </a:spcBef>
        <a:spcAft>
          <a:spcPct val="0"/>
        </a:spcAft>
        <a:defRPr sz="3000" b="1">
          <a:solidFill>
            <a:srgbClr val="003399"/>
          </a:solidFill>
          <a:latin typeface="Arial" charset="0"/>
        </a:defRPr>
      </a:lvl4pPr>
      <a:lvl5pPr algn="l" rtl="0" eaLnBrk="1" fontAlgn="base" hangingPunct="1">
        <a:spcBef>
          <a:spcPct val="0"/>
        </a:spcBef>
        <a:spcAft>
          <a:spcPct val="0"/>
        </a:spcAft>
        <a:defRPr sz="3000" b="1">
          <a:solidFill>
            <a:srgbClr val="003399"/>
          </a:solidFill>
          <a:latin typeface="Arial" charset="0"/>
        </a:defRPr>
      </a:lvl5pPr>
      <a:lvl6pPr marL="457200" algn="l" rtl="0" eaLnBrk="1" fontAlgn="base" hangingPunct="1">
        <a:spcBef>
          <a:spcPct val="0"/>
        </a:spcBef>
        <a:spcAft>
          <a:spcPct val="0"/>
        </a:spcAft>
        <a:defRPr sz="3000" b="1">
          <a:solidFill>
            <a:srgbClr val="003399"/>
          </a:solidFill>
          <a:latin typeface="Arial" charset="0"/>
        </a:defRPr>
      </a:lvl6pPr>
      <a:lvl7pPr marL="914400" algn="l" rtl="0" eaLnBrk="1" fontAlgn="base" hangingPunct="1">
        <a:spcBef>
          <a:spcPct val="0"/>
        </a:spcBef>
        <a:spcAft>
          <a:spcPct val="0"/>
        </a:spcAft>
        <a:defRPr sz="3000" b="1">
          <a:solidFill>
            <a:srgbClr val="003399"/>
          </a:solidFill>
          <a:latin typeface="Arial" charset="0"/>
        </a:defRPr>
      </a:lvl7pPr>
      <a:lvl8pPr marL="1371600" algn="l" rtl="0" eaLnBrk="1" fontAlgn="base" hangingPunct="1">
        <a:spcBef>
          <a:spcPct val="0"/>
        </a:spcBef>
        <a:spcAft>
          <a:spcPct val="0"/>
        </a:spcAft>
        <a:defRPr sz="3000" b="1">
          <a:solidFill>
            <a:srgbClr val="003399"/>
          </a:solidFill>
          <a:latin typeface="Arial" charset="0"/>
        </a:defRPr>
      </a:lvl8pPr>
      <a:lvl9pPr marL="1828800" algn="l" rtl="0" eaLnBrk="1" fontAlgn="base" hangingPunct="1">
        <a:spcBef>
          <a:spcPct val="0"/>
        </a:spcBef>
        <a:spcAft>
          <a:spcPct val="0"/>
        </a:spcAft>
        <a:defRPr sz="3000" b="1">
          <a:solidFill>
            <a:srgbClr val="003399"/>
          </a:solidFill>
          <a:latin typeface="Arial" charset="0"/>
        </a:defRPr>
      </a:lvl9pPr>
    </p:titleStyle>
    <p:bodyStyle>
      <a:lvl1pPr marL="342900" indent="-342900" algn="l" rtl="0" eaLnBrk="1" fontAlgn="base" hangingPunct="1">
        <a:spcBef>
          <a:spcPct val="0"/>
        </a:spcBef>
        <a:spcAft>
          <a:spcPct val="15000"/>
        </a:spcAft>
        <a:buClr>
          <a:srgbClr val="003399"/>
        </a:buClr>
        <a:buSzPct val="70000"/>
        <a:buFont typeface="Wingdings" pitchFamily="2" charset="2"/>
        <a:buChar char="n"/>
        <a:defRPr sz="2000">
          <a:solidFill>
            <a:schemeClr val="tx1"/>
          </a:solidFill>
          <a:latin typeface="+mn-lt"/>
          <a:ea typeface="+mn-ea"/>
          <a:cs typeface="+mn-cs"/>
        </a:defRPr>
      </a:lvl1pPr>
      <a:lvl2pPr marL="742950" indent="-285750" algn="l" rtl="0" eaLnBrk="1" fontAlgn="base" hangingPunct="1">
        <a:spcBef>
          <a:spcPct val="10000"/>
        </a:spcBef>
        <a:spcAft>
          <a:spcPct val="10000"/>
        </a:spcAft>
        <a:buClr>
          <a:srgbClr val="F00000"/>
        </a:buClr>
        <a:buSzPct val="100000"/>
        <a:buFont typeface="Arial" pitchFamily="34" charset="0"/>
        <a:buChar char="»"/>
        <a:defRPr>
          <a:solidFill>
            <a:schemeClr val="tx1"/>
          </a:solidFill>
          <a:latin typeface="+mn-lt"/>
        </a:defRPr>
      </a:lvl2pPr>
      <a:lvl3pPr marL="1143000" indent="-228600" algn="l" rtl="0" eaLnBrk="1" fontAlgn="base" hangingPunct="1">
        <a:spcBef>
          <a:spcPct val="0"/>
        </a:spcBef>
        <a:spcAft>
          <a:spcPct val="0"/>
        </a:spcAft>
        <a:buClrTx/>
        <a:buFont typeface="Symbol" pitchFamily="18" charset="2"/>
        <a:buChar char="-"/>
        <a:defRPr sz="1600">
          <a:solidFill>
            <a:schemeClr val="tx1"/>
          </a:solidFill>
          <a:latin typeface="+mn-lt"/>
        </a:defRPr>
      </a:lvl3pPr>
      <a:lvl4pPr marL="1600200" indent="-228600" algn="l" rtl="0" eaLnBrk="1" fontAlgn="base" hangingPunct="1">
        <a:spcBef>
          <a:spcPct val="10000"/>
        </a:spcBef>
        <a:spcAft>
          <a:spcPct val="10000"/>
        </a:spcAft>
        <a:buClr>
          <a:schemeClr val="tx1"/>
        </a:buClr>
        <a:buChar char="•"/>
        <a:defRPr sz="1400">
          <a:solidFill>
            <a:schemeClr val="tx1"/>
          </a:solidFill>
          <a:latin typeface="+mn-lt"/>
        </a:defRPr>
      </a:lvl4pPr>
      <a:lvl5pPr marL="2057400" indent="-228600" algn="l" rtl="0" eaLnBrk="1" fontAlgn="base" hangingPunct="1">
        <a:spcBef>
          <a:spcPct val="10000"/>
        </a:spcBef>
        <a:spcAft>
          <a:spcPct val="10000"/>
        </a:spcAft>
        <a:buSzPct val="75000"/>
        <a:buFont typeface="Courier New" pitchFamily="49" charset="0"/>
        <a:buChar char="o"/>
        <a:defRPr sz="1200">
          <a:solidFill>
            <a:schemeClr val="tx1"/>
          </a:solidFill>
          <a:latin typeface="+mn-lt"/>
        </a:defRPr>
      </a:lvl5pPr>
      <a:lvl6pPr marL="2514600" indent="-228600" algn="l" rtl="0" eaLnBrk="1" fontAlgn="base" hangingPunct="1">
        <a:spcBef>
          <a:spcPct val="10000"/>
        </a:spcBef>
        <a:spcAft>
          <a:spcPct val="10000"/>
        </a:spcAft>
        <a:buChar char="•"/>
        <a:defRPr sz="1200">
          <a:solidFill>
            <a:schemeClr val="tx1"/>
          </a:solidFill>
          <a:latin typeface="+mn-lt"/>
        </a:defRPr>
      </a:lvl6pPr>
      <a:lvl7pPr marL="2971800" indent="-228600" algn="l" rtl="0" eaLnBrk="1" fontAlgn="base" hangingPunct="1">
        <a:spcBef>
          <a:spcPct val="10000"/>
        </a:spcBef>
        <a:spcAft>
          <a:spcPct val="10000"/>
        </a:spcAft>
        <a:buChar char="•"/>
        <a:defRPr sz="1200">
          <a:solidFill>
            <a:schemeClr val="tx1"/>
          </a:solidFill>
          <a:latin typeface="+mn-lt"/>
        </a:defRPr>
      </a:lvl7pPr>
      <a:lvl8pPr marL="3429000" indent="-228600" algn="l" rtl="0" eaLnBrk="1" fontAlgn="base" hangingPunct="1">
        <a:spcBef>
          <a:spcPct val="10000"/>
        </a:spcBef>
        <a:spcAft>
          <a:spcPct val="10000"/>
        </a:spcAft>
        <a:buChar char="•"/>
        <a:defRPr sz="1200">
          <a:solidFill>
            <a:schemeClr val="tx1"/>
          </a:solidFill>
          <a:latin typeface="+mn-lt"/>
        </a:defRPr>
      </a:lvl8pPr>
      <a:lvl9pPr marL="3886200" indent="-228600" algn="l" rtl="0" eaLnBrk="1" fontAlgn="base" hangingPunct="1">
        <a:spcBef>
          <a:spcPct val="10000"/>
        </a:spcBef>
        <a:spcAft>
          <a:spcPct val="10000"/>
        </a:spcAft>
        <a:buChar char="•"/>
        <a:defRPr sz="1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hyperlink" Target="https://www.rv.hessenrecht.hessen.de/perma?j=Pr%2FSekIBiGPrV_HE_Muster_1" TargetMode="External"/><Relationship Id="rId7" Type="http://schemas.openxmlformats.org/officeDocument/2006/relationships/hyperlink" Target="https://www.rv.hessenrecht.hessen.de/perma?j=Pr%2FSekIBiGPrV_HE_Muster_2_d" TargetMode="External"/><Relationship Id="rId2" Type="http://schemas.openxmlformats.org/officeDocument/2006/relationships/notesSlide" Target="../notesSlides/notesSlide6.xml"/><Relationship Id="rId1" Type="http://schemas.openxmlformats.org/officeDocument/2006/relationships/slideLayout" Target="../slideLayouts/slideLayout5.xml"/><Relationship Id="rId6" Type="http://schemas.openxmlformats.org/officeDocument/2006/relationships/hyperlink" Target="https://www.rv.hessenrecht.hessen.de/perma?j=Pr%2FSekIBiGPrV_HE_Muster_2_c" TargetMode="External"/><Relationship Id="rId5" Type="http://schemas.openxmlformats.org/officeDocument/2006/relationships/hyperlink" Target="https://www.rv.hessenrecht.hessen.de/perma?j=Pr%2FSekIBiGPrV_HE_Muster_2_b" TargetMode="External"/><Relationship Id="rId4" Type="http://schemas.openxmlformats.org/officeDocument/2006/relationships/hyperlink" Target="https://www.rv.hessenrecht.hessen.de/perma?j=Pr%2FSekIBiGPrV_HE_Muster_2_a"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rv.hessenrecht.hessen.de/perma?j=Pr%2FSekIBiGPrV_HE_Muster_11_a" TargetMode="External"/><Relationship Id="rId7" Type="http://schemas.openxmlformats.org/officeDocument/2006/relationships/hyperlink" Target="https://www.rv.hessenrecht.hessen.de/perma?j=Pr%2FSekIBiGPrV_HE_Muster_11_e"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 Id="rId6" Type="http://schemas.openxmlformats.org/officeDocument/2006/relationships/hyperlink" Target="https://www.rv.hessenrecht.hessen.de/perma?j=Pr%2FSekIBiGPrV_HE_Muster_11_d" TargetMode="External"/><Relationship Id="rId5" Type="http://schemas.openxmlformats.org/officeDocument/2006/relationships/hyperlink" Target="https://www.rv.hessenrecht.hessen.de/perma?j=Pr%2FSekIBiGPrV_HE_Muster_11_c" TargetMode="External"/><Relationship Id="rId4" Type="http://schemas.openxmlformats.org/officeDocument/2006/relationships/hyperlink" Target="https://www.rv.hessenrecht.hessen.de/perma?j=Pr%2FSekIBiGPrV_HE_Muster_11_b"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rv.hessenrecht.hessen.de/perma?j=SBUntErzSoP%C3%A4dFV_HE_Anlage_1" TargetMode="External"/><Relationship Id="rId2" Type="http://schemas.openxmlformats.org/officeDocument/2006/relationships/notesSlide" Target="../notesSlides/notesSlide8.xml"/><Relationship Id="rId1" Type="http://schemas.openxmlformats.org/officeDocument/2006/relationships/slideLayout" Target="../slideLayouts/slideLayout5.xml"/><Relationship Id="rId6" Type="http://schemas.openxmlformats.org/officeDocument/2006/relationships/hyperlink" Target="https://www.rv.hessenrecht.hessen.de/perma?j=SBUntErzSoP%C3%A4dFV_HE_Anlage_11" TargetMode="External"/><Relationship Id="rId5" Type="http://schemas.openxmlformats.org/officeDocument/2006/relationships/hyperlink" Target="https://www.rv.hessenrecht.hessen.de/perma?j=SBUntErzSoP%C3%A4dFV_HE_Anlage_6" TargetMode="External"/><Relationship Id="rId4" Type="http://schemas.openxmlformats.org/officeDocument/2006/relationships/hyperlink" Target="https://www.rv.hessenrecht.hessen.de/perma?j=SBUntErzSoP%C3%A4dFV_HE_Anlage_8"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rv.hessenrecht.hessen.de/perma?j=SchulVerhGV_HE_Anlage_4" TargetMode="External"/><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hyperlink" Target="https://www.rv.hessenrecht.hessen.de/perma?j=SchulVerhGV_HE_Anlage_5"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511390" y="692696"/>
            <a:ext cx="8432800" cy="984250"/>
          </a:xfrm>
        </p:spPr>
        <p:txBody>
          <a:bodyPr/>
          <a:lstStyle/>
          <a:p>
            <a:pPr algn="ctr"/>
            <a:r>
              <a:rPr lang="de-DE" sz="2000" dirty="0"/>
              <a:t>Grundschulrelevante Informationen zur Zeugniserstellung         </a:t>
            </a:r>
            <a:r>
              <a:rPr lang="de-DE" sz="1200" dirty="0"/>
              <a:t>Regionale Dienstversammlungen der Grundschulen April 2024</a:t>
            </a:r>
            <a:br>
              <a:rPr lang="de-DE" sz="1200" dirty="0"/>
            </a:br>
            <a:endParaRPr lang="de-DE" sz="1200" dirty="0"/>
          </a:p>
        </p:txBody>
      </p:sp>
      <p:sp>
        <p:nvSpPr>
          <p:cNvPr id="2" name="Untertitel 1"/>
          <p:cNvSpPr>
            <a:spLocks noGrp="1"/>
          </p:cNvSpPr>
          <p:nvPr>
            <p:ph idx="1"/>
          </p:nvPr>
        </p:nvSpPr>
        <p:spPr>
          <a:xfrm>
            <a:off x="531389" y="1676946"/>
            <a:ext cx="8410575" cy="4321175"/>
          </a:xfrm>
        </p:spPr>
        <p:txBody>
          <a:bodyPr/>
          <a:lstStyle/>
          <a:p>
            <a:pPr marL="0" indent="0" algn="ctr">
              <a:buNone/>
            </a:pPr>
            <a:endParaRPr lang="de-DE" sz="1400" dirty="0"/>
          </a:p>
          <a:p>
            <a:pPr marL="0" indent="0" algn="ctr">
              <a:buNone/>
            </a:pPr>
            <a:endParaRPr lang="de-DE" sz="1400" dirty="0"/>
          </a:p>
          <a:p>
            <a:r>
              <a:rPr lang="de-DE" sz="2400" b="1" dirty="0">
                <a:latin typeface="Calibri" panose="020F0502020204030204" pitchFamily="34" charset="0"/>
                <a:cs typeface="Calibri" panose="020F0502020204030204" pitchFamily="34" charset="0"/>
              </a:rPr>
              <a:t>Allgemeine Informationen</a:t>
            </a:r>
          </a:p>
          <a:p>
            <a:r>
              <a:rPr lang="de-DE" sz="2400" b="1" dirty="0">
                <a:latin typeface="Calibri" panose="020F0502020204030204" pitchFamily="34" charset="0"/>
                <a:cs typeface="Calibri" panose="020F0502020204030204" pitchFamily="34" charset="0"/>
              </a:rPr>
              <a:t>Zeugnisformulare </a:t>
            </a:r>
          </a:p>
          <a:p>
            <a:r>
              <a:rPr lang="de-DE" sz="2400" b="1" dirty="0">
                <a:latin typeface="Calibri" panose="020F0502020204030204" pitchFamily="34" charset="0"/>
                <a:cs typeface="Calibri" panose="020F0502020204030204" pitchFamily="34" charset="0"/>
              </a:rPr>
              <a:t>Notenfelder</a:t>
            </a:r>
          </a:p>
          <a:p>
            <a:r>
              <a:rPr lang="de-DE" sz="2400" b="1" dirty="0">
                <a:latin typeface="Calibri" panose="020F0502020204030204" pitchFamily="34" charset="0"/>
                <a:cs typeface="Calibri" panose="020F0502020204030204" pitchFamily="34" charset="0"/>
              </a:rPr>
              <a:t>Versetzungsvermerke</a:t>
            </a:r>
          </a:p>
          <a:p>
            <a:r>
              <a:rPr lang="de-DE" sz="2400" b="1" dirty="0">
                <a:latin typeface="Calibri" panose="020F0502020204030204" pitchFamily="34" charset="0"/>
                <a:cs typeface="Calibri" panose="020F0502020204030204" pitchFamily="34" charset="0"/>
              </a:rPr>
              <a:t>Fehltage</a:t>
            </a:r>
          </a:p>
          <a:p>
            <a:r>
              <a:rPr lang="de-DE" sz="2400" b="1" dirty="0">
                <a:latin typeface="Calibri" panose="020F0502020204030204" pitchFamily="34" charset="0"/>
                <a:cs typeface="Calibri" panose="020F0502020204030204" pitchFamily="34" charset="0"/>
              </a:rPr>
              <a:t>Bemerkungen</a:t>
            </a:r>
          </a:p>
        </p:txBody>
      </p:sp>
    </p:spTree>
    <p:extLst>
      <p:ext uri="{BB962C8B-B14F-4D97-AF65-F5344CB8AC3E}">
        <p14:creationId xmlns:p14="http://schemas.microsoft.com/office/powerpoint/2010/main" val="24754942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544740" y="692696"/>
            <a:ext cx="8432800" cy="984250"/>
          </a:xfrm>
        </p:spPr>
        <p:txBody>
          <a:bodyPr/>
          <a:lstStyle/>
          <a:p>
            <a:pPr algn="ctr"/>
            <a:r>
              <a:rPr lang="de-DE" sz="2000" dirty="0"/>
              <a:t>Grundschulrelevante Informationen zur Zeugniserstellung         </a:t>
            </a:r>
            <a:r>
              <a:rPr lang="de-DE" sz="1200" dirty="0"/>
              <a:t>Regionale Dienstversammlungen der Grundschulen April 2024</a:t>
            </a:r>
            <a:br>
              <a:rPr lang="de-DE" sz="1200" dirty="0"/>
            </a:br>
            <a:endParaRPr lang="de-DE" sz="1200" dirty="0"/>
          </a:p>
        </p:txBody>
      </p:sp>
      <p:sp>
        <p:nvSpPr>
          <p:cNvPr id="2" name="Untertitel 1"/>
          <p:cNvSpPr>
            <a:spLocks noGrp="1"/>
          </p:cNvSpPr>
          <p:nvPr>
            <p:ph idx="1"/>
          </p:nvPr>
        </p:nvSpPr>
        <p:spPr>
          <a:xfrm>
            <a:off x="527616" y="1659612"/>
            <a:ext cx="8449924" cy="4865732"/>
          </a:xfrm>
        </p:spPr>
        <p:txBody>
          <a:bodyPr/>
          <a:lstStyle/>
          <a:p>
            <a:r>
              <a:rPr lang="de-DE" b="1" dirty="0">
                <a:latin typeface="Calibri" panose="020F0502020204030204" pitchFamily="34" charset="0"/>
                <a:cs typeface="Calibri" panose="020F0502020204030204" pitchFamily="34" charset="0"/>
              </a:rPr>
              <a:t>Notenfelder</a:t>
            </a:r>
            <a:endParaRPr lang="de-DE" sz="1800" dirty="0">
              <a:latin typeface="Calibri" panose="020F0502020204030204" pitchFamily="34" charset="0"/>
              <a:cs typeface="Calibri" panose="020F0502020204030204" pitchFamily="34" charset="0"/>
            </a:endParaRPr>
          </a:p>
          <a:p>
            <a:pPr>
              <a:lnSpc>
                <a:spcPct val="115000"/>
              </a:lnSpc>
              <a:spcAft>
                <a:spcPts val="1000"/>
              </a:spcAft>
              <a:buFont typeface="Wingdings" panose="05000000000000000000" pitchFamily="2" charset="2"/>
              <a:buChar char="Ø"/>
              <a:tabLst>
                <a:tab pos="2589530" algn="l"/>
              </a:tabLst>
            </a:pPr>
            <a:r>
              <a:rPr lang="de-DE" dirty="0">
                <a:latin typeface="Calibri" panose="020F0502020204030204" pitchFamily="34" charset="0"/>
                <a:ea typeface="Calibri" panose="020F0502020204030204" pitchFamily="34" charset="0"/>
                <a:cs typeface="Calibri" panose="020F0502020204030204" pitchFamily="34" charset="0"/>
              </a:rPr>
              <a:t>Noten werden als Ziffern eingetragen, beim Übergangszeugnis werden sie ausgeschrieben</a:t>
            </a:r>
          </a:p>
          <a:p>
            <a:pPr>
              <a:lnSpc>
                <a:spcPct val="115000"/>
              </a:lnSpc>
              <a:spcAft>
                <a:spcPts val="1000"/>
              </a:spcAft>
              <a:buFont typeface="Wingdings" panose="05000000000000000000" pitchFamily="2" charset="2"/>
              <a:buChar char="Ø"/>
            </a:pPr>
            <a:r>
              <a:rPr lang="de-DE" dirty="0">
                <a:latin typeface="Calibri" panose="020F0502020204030204" pitchFamily="34" charset="0"/>
                <a:ea typeface="Calibri" panose="020F0502020204030204" pitchFamily="34" charset="0"/>
                <a:cs typeface="Calibri" panose="020F0502020204030204" pitchFamily="34" charset="0"/>
              </a:rPr>
              <a:t>Fach wurde nicht erteilt: </a:t>
            </a:r>
            <a:r>
              <a:rPr lang="de-DE" i="1" dirty="0">
                <a:latin typeface="Calibri" panose="020F0502020204030204" pitchFamily="34" charset="0"/>
                <a:ea typeface="Calibri" panose="020F0502020204030204" pitchFamily="34" charset="0"/>
                <a:cs typeface="Calibri" panose="020F0502020204030204" pitchFamily="34" charset="0"/>
              </a:rPr>
              <a:t>Strich </a:t>
            </a:r>
            <a:r>
              <a:rPr lang="de-DE" dirty="0">
                <a:latin typeface="Calibri" panose="020F0502020204030204" pitchFamily="34" charset="0"/>
                <a:ea typeface="Calibri" panose="020F0502020204030204" pitchFamily="34" charset="0"/>
                <a:cs typeface="Calibri" panose="020F0502020204030204" pitchFamily="34" charset="0"/>
              </a:rPr>
              <a:t>(§ 60 Abs. 6 S. 1 VOGSV)</a:t>
            </a:r>
          </a:p>
          <a:p>
            <a:pPr>
              <a:lnSpc>
                <a:spcPct val="115000"/>
              </a:lnSpc>
              <a:spcAft>
                <a:spcPts val="1000"/>
              </a:spcAft>
              <a:buFont typeface="Wingdings" panose="05000000000000000000" pitchFamily="2" charset="2"/>
              <a:buChar char="Ø"/>
            </a:pPr>
            <a:r>
              <a:rPr lang="de-DE" dirty="0">
                <a:latin typeface="Calibri" panose="020F0502020204030204" pitchFamily="34" charset="0"/>
                <a:ea typeface="Calibri" panose="020F0502020204030204" pitchFamily="34" charset="0"/>
                <a:cs typeface="Calibri" panose="020F0502020204030204" pitchFamily="34" charset="0"/>
              </a:rPr>
              <a:t>der Schüler oder die Schülerin hat aus von ihm oder ihr nicht zu vertretenden Gründen (z.B. längere Krankheit, Schulwechsel) nicht teilgenommen: </a:t>
            </a:r>
            <a:r>
              <a:rPr lang="de-DE" i="1" dirty="0">
                <a:latin typeface="Calibri" panose="020F0502020204030204" pitchFamily="34" charset="0"/>
                <a:ea typeface="Calibri" panose="020F0502020204030204" pitchFamily="34" charset="0"/>
                <a:cs typeface="Calibri" panose="020F0502020204030204" pitchFamily="34" charset="0"/>
              </a:rPr>
              <a:t>Strich</a:t>
            </a:r>
            <a:r>
              <a:rPr lang="de-DE" dirty="0">
                <a:latin typeface="Calibri" panose="020F0502020204030204" pitchFamily="34" charset="0"/>
                <a:ea typeface="Calibri" panose="020F0502020204030204" pitchFamily="34" charset="0"/>
                <a:cs typeface="Calibri" panose="020F0502020204030204" pitchFamily="34" charset="0"/>
              </a:rPr>
              <a:t> ins Notenfeld; Bemerkung                                                           (§ 60 Abs. 6 S. 1 und Abs. 8 VOGSV)</a:t>
            </a:r>
          </a:p>
          <a:p>
            <a:pPr>
              <a:lnSpc>
                <a:spcPct val="115000"/>
              </a:lnSpc>
              <a:spcAft>
                <a:spcPts val="1000"/>
              </a:spcAft>
              <a:buFont typeface="Wingdings" panose="05000000000000000000" pitchFamily="2" charset="2"/>
              <a:buChar char="Ø"/>
            </a:pPr>
            <a:r>
              <a:rPr lang="de-DE" dirty="0">
                <a:latin typeface="Calibri" panose="020F0502020204030204" pitchFamily="34" charset="0"/>
                <a:ea typeface="Calibri" panose="020F0502020204030204" pitchFamily="34" charset="0"/>
                <a:cs typeface="Calibri" panose="020F0502020204030204" pitchFamily="34" charset="0"/>
              </a:rPr>
              <a:t>Befreiung vom Sportunterricht aus gesundheitlichen Gründen: „</a:t>
            </a:r>
            <a:r>
              <a:rPr lang="de-DE" i="1" dirty="0">
                <a:latin typeface="Calibri" panose="020F0502020204030204" pitchFamily="34" charset="0"/>
                <a:ea typeface="Calibri" panose="020F0502020204030204" pitchFamily="34" charset="0"/>
                <a:cs typeface="Calibri" panose="020F0502020204030204" pitchFamily="34" charset="0"/>
              </a:rPr>
              <a:t>befreit</a:t>
            </a:r>
            <a:r>
              <a:rPr lang="de-DE" dirty="0">
                <a:latin typeface="Calibri" panose="020F0502020204030204" pitchFamily="34" charset="0"/>
                <a:ea typeface="Calibri" panose="020F0502020204030204" pitchFamily="34" charset="0"/>
                <a:cs typeface="Calibri" panose="020F0502020204030204" pitchFamily="34" charset="0"/>
              </a:rPr>
              <a:t>“ ins Notenfeld (§ 60 Abs. 6 S. 2 VOGSV)</a:t>
            </a:r>
          </a:p>
          <a:p>
            <a:pPr>
              <a:lnSpc>
                <a:spcPct val="115000"/>
              </a:lnSpc>
              <a:spcAft>
                <a:spcPts val="1000"/>
              </a:spcAft>
              <a:buFont typeface="Wingdings" panose="05000000000000000000" pitchFamily="2" charset="2"/>
              <a:buChar char="Ø"/>
            </a:pPr>
            <a:r>
              <a:rPr lang="de-DE" dirty="0">
                <a:latin typeface="Calibri" panose="020F0502020204030204" pitchFamily="34" charset="0"/>
                <a:ea typeface="Calibri" panose="020F0502020204030204" pitchFamily="34" charset="0"/>
                <a:cs typeface="Calibri" panose="020F0502020204030204" pitchFamily="34" charset="0"/>
              </a:rPr>
              <a:t>Noten eines epochal erteilten Unterrichtes sind am Ende des Schuljahres aufzunehmen; Bemerkung (§ 60 Abs. 9 VOGSV)</a:t>
            </a:r>
          </a:p>
          <a:p>
            <a:pPr>
              <a:lnSpc>
                <a:spcPct val="115000"/>
              </a:lnSpc>
              <a:spcAft>
                <a:spcPts val="1000"/>
              </a:spcAft>
              <a:buFont typeface="Wingdings" panose="05000000000000000000" pitchFamily="2" charset="2"/>
              <a:buChar char="Ø"/>
            </a:pPr>
            <a:endParaRPr lang="de-DE"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de-DE" sz="1800" dirty="0">
              <a:ea typeface="Calibri" panose="020F0502020204030204" pitchFamily="34" charset="0"/>
              <a:cs typeface="Times New Roman" panose="02020603050405020304" pitchFamily="18" charset="0"/>
            </a:endParaRPr>
          </a:p>
        </p:txBody>
      </p:sp>
      <p:sp>
        <p:nvSpPr>
          <p:cNvPr id="4" name="Foliennummernplatzhalter 3"/>
          <p:cNvSpPr>
            <a:spLocks noGrp="1"/>
          </p:cNvSpPr>
          <p:nvPr>
            <p:ph type="sldNum" sz="quarter" idx="12"/>
          </p:nvPr>
        </p:nvSpPr>
        <p:spPr/>
        <p:txBody>
          <a:bodyPr/>
          <a:lstStyle/>
          <a:p>
            <a:pPr>
              <a:defRPr/>
            </a:pPr>
            <a:fld id="{EF82B18D-C707-4786-8163-FFCD341314AB}" type="slidenum">
              <a:rPr lang="de-DE" smtClean="0"/>
              <a:pPr>
                <a:defRPr/>
              </a:pPr>
              <a:t>10</a:t>
            </a:fld>
            <a:endParaRPr lang="de-DE" dirty="0"/>
          </a:p>
        </p:txBody>
      </p:sp>
    </p:spTree>
    <p:extLst>
      <p:ext uri="{BB962C8B-B14F-4D97-AF65-F5344CB8AC3E}">
        <p14:creationId xmlns:p14="http://schemas.microsoft.com/office/powerpoint/2010/main" val="1023207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552450" y="649713"/>
            <a:ext cx="8432800" cy="984250"/>
          </a:xfrm>
        </p:spPr>
        <p:txBody>
          <a:bodyPr/>
          <a:lstStyle/>
          <a:p>
            <a:pPr algn="ctr"/>
            <a:r>
              <a:rPr lang="de-DE" sz="2000" dirty="0"/>
              <a:t>Grundschulrelevante Informationen zur Zeugniserstellung         </a:t>
            </a:r>
            <a:r>
              <a:rPr lang="de-DE" sz="1200" dirty="0"/>
              <a:t>Regionale Dienstversammlungen der Grundschulen April 2024</a:t>
            </a:r>
            <a:br>
              <a:rPr lang="de-DE" sz="1200" dirty="0"/>
            </a:br>
            <a:endParaRPr lang="de-DE" sz="1200" dirty="0"/>
          </a:p>
        </p:txBody>
      </p:sp>
      <p:sp>
        <p:nvSpPr>
          <p:cNvPr id="2" name="Untertitel 1"/>
          <p:cNvSpPr>
            <a:spLocks noGrp="1"/>
          </p:cNvSpPr>
          <p:nvPr>
            <p:ph idx="1"/>
          </p:nvPr>
        </p:nvSpPr>
        <p:spPr>
          <a:xfrm>
            <a:off x="518559" y="1556792"/>
            <a:ext cx="8301914" cy="4824536"/>
          </a:xfrm>
        </p:spPr>
        <p:txBody>
          <a:bodyPr/>
          <a:lstStyle/>
          <a:p>
            <a:r>
              <a:rPr lang="de-DE" b="1" dirty="0">
                <a:latin typeface="Calibri" panose="020F0502020204030204" pitchFamily="34" charset="0"/>
                <a:cs typeface="Calibri" panose="020F0502020204030204" pitchFamily="34" charset="0"/>
              </a:rPr>
              <a:t>Versetzungsvermerke</a:t>
            </a:r>
          </a:p>
          <a:p>
            <a:endParaRPr lang="de-DE" dirty="0">
              <a:latin typeface="Calibri" panose="020F0502020204030204" pitchFamily="34" charset="0"/>
              <a:cs typeface="Calibri" panose="020F0502020204030204" pitchFamily="34" charset="0"/>
            </a:endParaRPr>
          </a:p>
          <a:p>
            <a:pPr>
              <a:lnSpc>
                <a:spcPct val="115000"/>
              </a:lnSpc>
              <a:spcAft>
                <a:spcPts val="1000"/>
              </a:spcAft>
              <a:buFont typeface="Wingdings" panose="05000000000000000000" pitchFamily="2" charset="2"/>
              <a:buChar char="Ø"/>
              <a:tabLst>
                <a:tab pos="2589530" algn="l"/>
              </a:tabLst>
            </a:pPr>
            <a:r>
              <a:rPr lang="de-DE" dirty="0">
                <a:latin typeface="Calibri" panose="020F0502020204030204" pitchFamily="34" charset="0"/>
                <a:ea typeface="Calibri" panose="020F0502020204030204" pitchFamily="34" charset="0"/>
                <a:cs typeface="Calibri" panose="020F0502020204030204" pitchFamily="34" charset="0"/>
              </a:rPr>
              <a:t>Jg. 1: keine Versetzung, sondern: „Sie/Er rückt in die Jahrgangsstufe 2 vor.“</a:t>
            </a:r>
          </a:p>
          <a:p>
            <a:pPr>
              <a:lnSpc>
                <a:spcPct val="115000"/>
              </a:lnSpc>
              <a:spcAft>
                <a:spcPts val="1000"/>
              </a:spcAft>
              <a:buFont typeface="Wingdings" panose="05000000000000000000" pitchFamily="2" charset="2"/>
              <a:buChar char="Ø"/>
              <a:tabLst>
                <a:tab pos="2589530" algn="l"/>
              </a:tabLst>
            </a:pPr>
            <a:r>
              <a:rPr lang="de-DE" dirty="0">
                <a:latin typeface="Calibri" panose="020F0502020204030204" pitchFamily="34" charset="0"/>
                <a:ea typeface="Calibri" panose="020F0502020204030204" pitchFamily="34" charset="0"/>
                <a:cs typeface="Calibri" panose="020F0502020204030204" pitchFamily="34" charset="0"/>
              </a:rPr>
              <a:t>bei freiwilligem Rücktritt: kein Versetzungsvermerk; Bemerkung (§ 21 Abs. 3 S. 1 VOGSV, § 60 Abs. 11 VOGSV)</a:t>
            </a:r>
          </a:p>
          <a:p>
            <a:pPr>
              <a:lnSpc>
                <a:spcPct val="115000"/>
              </a:lnSpc>
              <a:spcAft>
                <a:spcPts val="1000"/>
              </a:spcAft>
              <a:buFont typeface="Wingdings" panose="05000000000000000000" pitchFamily="2" charset="2"/>
              <a:buChar char="Ø"/>
              <a:tabLst>
                <a:tab pos="2589530" algn="l"/>
              </a:tabLst>
            </a:pPr>
            <a:r>
              <a:rPr lang="de-DE" dirty="0" err="1">
                <a:latin typeface="Calibri" panose="020F0502020204030204" pitchFamily="34" charset="0"/>
                <a:ea typeface="Calibri" panose="020F0502020204030204" pitchFamily="34" charset="0"/>
                <a:cs typeface="Calibri" panose="020F0502020204030204" pitchFamily="34" charset="0"/>
              </a:rPr>
              <a:t>Flexklasse</a:t>
            </a:r>
            <a:r>
              <a:rPr lang="de-DE" dirty="0">
                <a:latin typeface="Calibri" panose="020F0502020204030204" pitchFamily="34" charset="0"/>
                <a:ea typeface="Calibri" panose="020F0502020204030204" pitchFamily="34" charset="0"/>
                <a:cs typeface="Calibri" panose="020F0502020204030204" pitchFamily="34" charset="0"/>
              </a:rPr>
              <a:t> von Kl. 2 nach 3: Versetzungsvermerk  (§ 11a Abs. 4 S. 2 VOGSV)</a:t>
            </a:r>
          </a:p>
          <a:p>
            <a:pPr>
              <a:lnSpc>
                <a:spcPct val="115000"/>
              </a:lnSpc>
              <a:spcAft>
                <a:spcPts val="1000"/>
              </a:spcAft>
              <a:buFont typeface="Wingdings" panose="05000000000000000000" pitchFamily="2" charset="2"/>
              <a:buChar char="Ø"/>
              <a:tabLst>
                <a:tab pos="2589530" algn="l"/>
              </a:tabLst>
            </a:pPr>
            <a:r>
              <a:rPr lang="de-DE" dirty="0">
                <a:latin typeface="Calibri" panose="020F0502020204030204" pitchFamily="34" charset="0"/>
                <a:ea typeface="Calibri" panose="020F0502020204030204" pitchFamily="34" charset="0"/>
                <a:cs typeface="Calibri" panose="020F0502020204030204" pitchFamily="34" charset="0"/>
              </a:rPr>
              <a:t>Eingangsstufe nach Kl. 1: wie in Regelklassen Kl. 1 </a:t>
            </a:r>
          </a:p>
          <a:p>
            <a:pPr marL="0" lvl="0" indent="0">
              <a:buNone/>
            </a:pPr>
            <a:endParaRPr lang="de-DE" b="1" dirty="0">
              <a:solidFill>
                <a:srgbClr val="000000"/>
              </a:solidFill>
              <a:latin typeface="Calibri" panose="020F0502020204030204" pitchFamily="34" charset="0"/>
              <a:cs typeface="Calibri" panose="020F0502020204030204" pitchFamily="34" charset="0"/>
            </a:endParaRPr>
          </a:p>
          <a:p>
            <a:pPr marL="0" lvl="0" indent="0">
              <a:buNone/>
            </a:pPr>
            <a:endParaRPr lang="de-DE" b="1" dirty="0">
              <a:solidFill>
                <a:srgbClr val="000000"/>
              </a:solidFill>
              <a:latin typeface="Calibri" panose="020F0502020204030204" pitchFamily="34" charset="0"/>
              <a:cs typeface="Calibri" panose="020F0502020204030204" pitchFamily="34" charset="0"/>
            </a:endParaRPr>
          </a:p>
          <a:p>
            <a:pPr marL="0" lvl="0" indent="0">
              <a:buNone/>
            </a:pPr>
            <a:endParaRPr lang="de-DE" b="1" dirty="0">
              <a:solidFill>
                <a:srgbClr val="000000"/>
              </a:solidFill>
              <a:latin typeface="Calibri" panose="020F0502020204030204" pitchFamily="34" charset="0"/>
              <a:cs typeface="Calibri" panose="020F0502020204030204" pitchFamily="34" charset="0"/>
            </a:endParaRPr>
          </a:p>
          <a:p>
            <a:pPr marL="0" lvl="0" indent="0">
              <a:buNone/>
            </a:pPr>
            <a:endParaRPr lang="de-DE" b="1" dirty="0">
              <a:solidFill>
                <a:srgbClr val="000000"/>
              </a:solidFill>
              <a:latin typeface="Calibri" panose="020F0502020204030204" pitchFamily="34" charset="0"/>
              <a:cs typeface="Calibri" panose="020F0502020204030204" pitchFamily="34" charset="0"/>
            </a:endParaRPr>
          </a:p>
          <a:p>
            <a:pPr marL="0" lvl="0" indent="0">
              <a:buNone/>
            </a:pPr>
            <a:endParaRPr lang="de-DE" b="1" dirty="0">
              <a:solidFill>
                <a:srgbClr val="000000"/>
              </a:solidFill>
              <a:latin typeface="Calibri" panose="020F0502020204030204" pitchFamily="34" charset="0"/>
              <a:cs typeface="Calibri" panose="020F0502020204030204" pitchFamily="34" charset="0"/>
            </a:endParaRPr>
          </a:p>
          <a:p>
            <a:pPr marL="0" lvl="0" indent="0">
              <a:buNone/>
            </a:pPr>
            <a:endParaRPr lang="de-DE" b="1" dirty="0">
              <a:solidFill>
                <a:srgbClr val="000000"/>
              </a:solidFill>
              <a:latin typeface="Calibri" panose="020F0502020204030204" pitchFamily="34" charset="0"/>
              <a:cs typeface="Calibri" panose="020F0502020204030204" pitchFamily="34" charset="0"/>
            </a:endParaRPr>
          </a:p>
          <a:p>
            <a:pPr marL="0" lvl="0" indent="0">
              <a:buNone/>
            </a:pPr>
            <a:endParaRPr lang="de-DE" b="1" dirty="0">
              <a:solidFill>
                <a:srgbClr val="000000"/>
              </a:solidFill>
              <a:latin typeface="Calibri" panose="020F0502020204030204" pitchFamily="34" charset="0"/>
              <a:cs typeface="Calibri" panose="020F0502020204030204" pitchFamily="34" charset="0"/>
            </a:endParaRPr>
          </a:p>
          <a:p>
            <a:r>
              <a:rPr lang="de-DE" b="1" dirty="0">
                <a:solidFill>
                  <a:srgbClr val="000000"/>
                </a:solidFill>
                <a:latin typeface="Calibri" panose="020F0502020204030204" pitchFamily="34" charset="0"/>
                <a:cs typeface="Calibri" panose="020F0502020204030204" pitchFamily="34" charset="0"/>
              </a:rPr>
              <a:t>Fehltage</a:t>
            </a:r>
          </a:p>
          <a:p>
            <a:endParaRPr lang="de-DE" b="1" dirty="0">
              <a:solidFill>
                <a:srgbClr val="000000"/>
              </a:solidFill>
              <a:latin typeface="Calibri" panose="020F0502020204030204" pitchFamily="34" charset="0"/>
              <a:cs typeface="Calibri" panose="020F0502020204030204" pitchFamily="34" charset="0"/>
            </a:endParaRPr>
          </a:p>
          <a:p>
            <a:pPr>
              <a:lnSpc>
                <a:spcPct val="115000"/>
              </a:lnSpc>
              <a:spcAft>
                <a:spcPts val="1000"/>
              </a:spcAft>
              <a:buFont typeface="Wingdings" panose="05000000000000000000" pitchFamily="2" charset="2"/>
              <a:buChar char="Ø"/>
            </a:pPr>
            <a:r>
              <a:rPr lang="de-DE" dirty="0">
                <a:latin typeface="Calibri" panose="020F0502020204030204" pitchFamily="34" charset="0"/>
                <a:ea typeface="Calibri" panose="020F0502020204030204" pitchFamily="34" charset="0"/>
                <a:cs typeface="Calibri" panose="020F0502020204030204" pitchFamily="34" charset="0"/>
              </a:rPr>
              <a:t>Versäumnisse in Tagen und Unterrichtsstunden, getrennt nach entschuldigt und unentschuldigt</a:t>
            </a:r>
          </a:p>
          <a:p>
            <a:pPr>
              <a:lnSpc>
                <a:spcPct val="115000"/>
              </a:lnSpc>
              <a:spcAft>
                <a:spcPts val="1000"/>
              </a:spcAft>
              <a:buFont typeface="Wingdings" panose="05000000000000000000" pitchFamily="2" charset="2"/>
              <a:buChar char="Ø"/>
            </a:pPr>
            <a:r>
              <a:rPr lang="de-DE" dirty="0">
                <a:latin typeface="Calibri" panose="020F0502020204030204" pitchFamily="34" charset="0"/>
                <a:ea typeface="Calibri" panose="020F0502020204030204" pitchFamily="34" charset="0"/>
                <a:cs typeface="Calibri" panose="020F0502020204030204" pitchFamily="34" charset="0"/>
              </a:rPr>
              <a:t>Jg. 1 und Jg. 2: bezogen auf das Schuljahr</a:t>
            </a:r>
          </a:p>
          <a:p>
            <a:pPr>
              <a:lnSpc>
                <a:spcPct val="115000"/>
              </a:lnSpc>
              <a:spcAft>
                <a:spcPts val="1000"/>
              </a:spcAft>
              <a:buFont typeface="Wingdings" panose="05000000000000000000" pitchFamily="2" charset="2"/>
              <a:buChar char="Ø"/>
            </a:pPr>
            <a:r>
              <a:rPr lang="de-DE" dirty="0">
                <a:latin typeface="Calibri" panose="020F0502020204030204" pitchFamily="34" charset="0"/>
                <a:ea typeface="Calibri" panose="020F0502020204030204" pitchFamily="34" charset="0"/>
                <a:cs typeface="Calibri" panose="020F0502020204030204" pitchFamily="34" charset="0"/>
              </a:rPr>
              <a:t>Jg.3 und Jg. 4: bezogen auf das jeweilige Halbjahr</a:t>
            </a:r>
          </a:p>
          <a:p>
            <a:pPr marL="0" indent="0">
              <a:buNone/>
            </a:pPr>
            <a:endParaRPr lang="de-DE" dirty="0">
              <a:latin typeface="Calibri" panose="020F0502020204030204" pitchFamily="34" charset="0"/>
              <a:ea typeface="Calibri" panose="020F0502020204030204" pitchFamily="34" charset="0"/>
              <a:cs typeface="Calibri" panose="020F0502020204030204" pitchFamily="34" charset="0"/>
            </a:endParaRPr>
          </a:p>
        </p:txBody>
      </p:sp>
      <p:sp>
        <p:nvSpPr>
          <p:cNvPr id="4" name="Foliennummernplatzhalter 3"/>
          <p:cNvSpPr>
            <a:spLocks noGrp="1"/>
          </p:cNvSpPr>
          <p:nvPr>
            <p:ph type="sldNum" sz="quarter" idx="12"/>
          </p:nvPr>
        </p:nvSpPr>
        <p:spPr/>
        <p:txBody>
          <a:bodyPr/>
          <a:lstStyle/>
          <a:p>
            <a:pPr>
              <a:defRPr/>
            </a:pPr>
            <a:fld id="{EF82B18D-C707-4786-8163-FFCD341314AB}" type="slidenum">
              <a:rPr lang="de-DE" smtClean="0"/>
              <a:pPr>
                <a:defRPr/>
              </a:pPr>
              <a:t>11</a:t>
            </a:fld>
            <a:endParaRPr lang="de-DE" dirty="0"/>
          </a:p>
        </p:txBody>
      </p:sp>
    </p:spTree>
    <p:extLst>
      <p:ext uri="{BB962C8B-B14F-4D97-AF65-F5344CB8AC3E}">
        <p14:creationId xmlns:p14="http://schemas.microsoft.com/office/powerpoint/2010/main" val="274936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552450" y="649713"/>
            <a:ext cx="8432800" cy="984250"/>
          </a:xfrm>
        </p:spPr>
        <p:txBody>
          <a:bodyPr/>
          <a:lstStyle/>
          <a:p>
            <a:pPr algn="ctr"/>
            <a:r>
              <a:rPr lang="de-DE" sz="2000" dirty="0"/>
              <a:t>Grundschulrelevante Informationen zur Zeugniserstellung         </a:t>
            </a:r>
            <a:r>
              <a:rPr lang="de-DE" sz="1200" dirty="0"/>
              <a:t>Regionale Dienstversammlungen der Grundschulen April 2024</a:t>
            </a:r>
            <a:br>
              <a:rPr lang="de-DE" sz="1200" dirty="0"/>
            </a:br>
            <a:endParaRPr lang="de-DE" sz="1200" dirty="0"/>
          </a:p>
        </p:txBody>
      </p:sp>
      <p:sp>
        <p:nvSpPr>
          <p:cNvPr id="2" name="Untertitel 1"/>
          <p:cNvSpPr>
            <a:spLocks noGrp="1"/>
          </p:cNvSpPr>
          <p:nvPr>
            <p:ph idx="1"/>
          </p:nvPr>
        </p:nvSpPr>
        <p:spPr>
          <a:xfrm>
            <a:off x="518559" y="1556792"/>
            <a:ext cx="8301914" cy="4824536"/>
          </a:xfrm>
        </p:spPr>
        <p:txBody>
          <a:bodyPr/>
          <a:lstStyle/>
          <a:p>
            <a:r>
              <a:rPr lang="de-DE" b="1" dirty="0">
                <a:solidFill>
                  <a:srgbClr val="000000"/>
                </a:solidFill>
                <a:latin typeface="Calibri" panose="020F0502020204030204" pitchFamily="34" charset="0"/>
                <a:cs typeface="Calibri" panose="020F0502020204030204" pitchFamily="34" charset="0"/>
              </a:rPr>
              <a:t>Fehltage</a:t>
            </a:r>
          </a:p>
          <a:p>
            <a:endParaRPr lang="de-DE" b="1" dirty="0">
              <a:solidFill>
                <a:srgbClr val="000000"/>
              </a:solidFill>
              <a:latin typeface="Calibri" panose="020F0502020204030204" pitchFamily="34" charset="0"/>
              <a:cs typeface="Calibri" panose="020F0502020204030204" pitchFamily="34" charset="0"/>
            </a:endParaRPr>
          </a:p>
          <a:p>
            <a:pPr>
              <a:lnSpc>
                <a:spcPct val="115000"/>
              </a:lnSpc>
              <a:spcAft>
                <a:spcPts val="1000"/>
              </a:spcAft>
              <a:buFont typeface="Wingdings" panose="05000000000000000000" pitchFamily="2" charset="2"/>
              <a:buChar char="Ø"/>
            </a:pPr>
            <a:r>
              <a:rPr lang="de-DE" dirty="0">
                <a:latin typeface="Calibri" panose="020F0502020204030204" pitchFamily="34" charset="0"/>
                <a:ea typeface="Calibri" panose="020F0502020204030204" pitchFamily="34" charset="0"/>
                <a:cs typeface="Calibri" panose="020F0502020204030204" pitchFamily="34" charset="0"/>
              </a:rPr>
              <a:t>Versäumnisse in Tagen und Unterrichtsstunden, getrennt nach entschuldigt und unentschuldigt</a:t>
            </a:r>
          </a:p>
          <a:p>
            <a:pPr>
              <a:lnSpc>
                <a:spcPct val="115000"/>
              </a:lnSpc>
              <a:spcAft>
                <a:spcPts val="1000"/>
              </a:spcAft>
              <a:buFont typeface="Wingdings" panose="05000000000000000000" pitchFamily="2" charset="2"/>
              <a:buChar char="Ø"/>
            </a:pPr>
            <a:r>
              <a:rPr lang="de-DE" dirty="0">
                <a:latin typeface="Calibri" panose="020F0502020204030204" pitchFamily="34" charset="0"/>
                <a:ea typeface="Calibri" panose="020F0502020204030204" pitchFamily="34" charset="0"/>
                <a:cs typeface="Calibri" panose="020F0502020204030204" pitchFamily="34" charset="0"/>
              </a:rPr>
              <a:t>Jg. 1 und Jg. 2: bezogen auf das Schuljahr</a:t>
            </a:r>
          </a:p>
          <a:p>
            <a:pPr>
              <a:lnSpc>
                <a:spcPct val="115000"/>
              </a:lnSpc>
              <a:spcAft>
                <a:spcPts val="1000"/>
              </a:spcAft>
              <a:buFont typeface="Wingdings" panose="05000000000000000000" pitchFamily="2" charset="2"/>
              <a:buChar char="Ø"/>
            </a:pPr>
            <a:r>
              <a:rPr lang="de-DE" dirty="0">
                <a:latin typeface="Calibri" panose="020F0502020204030204" pitchFamily="34" charset="0"/>
                <a:ea typeface="Calibri" panose="020F0502020204030204" pitchFamily="34" charset="0"/>
                <a:cs typeface="Calibri" panose="020F0502020204030204" pitchFamily="34" charset="0"/>
              </a:rPr>
              <a:t>Jg. 3 und Jg. 4: bezogen auf das jeweilige Halbjahr</a:t>
            </a:r>
          </a:p>
          <a:p>
            <a:pPr marL="0" indent="0">
              <a:buNone/>
            </a:pPr>
            <a:endParaRPr lang="de-DE" dirty="0">
              <a:latin typeface="Calibri" panose="020F0502020204030204" pitchFamily="34" charset="0"/>
              <a:ea typeface="Calibri" panose="020F0502020204030204" pitchFamily="34" charset="0"/>
              <a:cs typeface="Calibri" panose="020F0502020204030204" pitchFamily="34" charset="0"/>
            </a:endParaRPr>
          </a:p>
        </p:txBody>
      </p:sp>
      <p:sp>
        <p:nvSpPr>
          <p:cNvPr id="4" name="Foliennummernplatzhalter 3"/>
          <p:cNvSpPr>
            <a:spLocks noGrp="1"/>
          </p:cNvSpPr>
          <p:nvPr>
            <p:ph type="sldNum" sz="quarter" idx="12"/>
          </p:nvPr>
        </p:nvSpPr>
        <p:spPr/>
        <p:txBody>
          <a:bodyPr/>
          <a:lstStyle/>
          <a:p>
            <a:pPr>
              <a:defRPr/>
            </a:pPr>
            <a:fld id="{EF82B18D-C707-4786-8163-FFCD341314AB}" type="slidenum">
              <a:rPr lang="de-DE" smtClean="0"/>
              <a:pPr>
                <a:defRPr/>
              </a:pPr>
              <a:t>12</a:t>
            </a:fld>
            <a:endParaRPr lang="de-DE" dirty="0"/>
          </a:p>
        </p:txBody>
      </p:sp>
    </p:spTree>
    <p:extLst>
      <p:ext uri="{BB962C8B-B14F-4D97-AF65-F5344CB8AC3E}">
        <p14:creationId xmlns:p14="http://schemas.microsoft.com/office/powerpoint/2010/main" val="4059234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552450" y="694152"/>
            <a:ext cx="8432800" cy="984250"/>
          </a:xfrm>
        </p:spPr>
        <p:txBody>
          <a:bodyPr/>
          <a:lstStyle/>
          <a:p>
            <a:pPr algn="ctr"/>
            <a:r>
              <a:rPr lang="de-DE" sz="2000" dirty="0"/>
              <a:t>Grundschulrelevante Informationen zur Zeugniserstellung         </a:t>
            </a:r>
            <a:r>
              <a:rPr lang="de-DE" sz="1200" dirty="0"/>
              <a:t>Regionale Dienstversammlungen der Grundschulen April 2024</a:t>
            </a:r>
            <a:br>
              <a:rPr lang="de-DE" sz="1200" dirty="0"/>
            </a:br>
            <a:endParaRPr lang="de-DE" sz="1200" dirty="0"/>
          </a:p>
        </p:txBody>
      </p:sp>
      <p:sp>
        <p:nvSpPr>
          <p:cNvPr id="2" name="Untertitel 1"/>
          <p:cNvSpPr>
            <a:spLocks noGrp="1"/>
          </p:cNvSpPr>
          <p:nvPr>
            <p:ph idx="1"/>
          </p:nvPr>
        </p:nvSpPr>
        <p:spPr>
          <a:xfrm>
            <a:off x="438720" y="1484784"/>
            <a:ext cx="8410575" cy="4791347"/>
          </a:xfrm>
        </p:spPr>
        <p:txBody>
          <a:bodyPr/>
          <a:lstStyle/>
          <a:p>
            <a:r>
              <a:rPr lang="de-DE" b="1" dirty="0">
                <a:latin typeface="Calibri" panose="020F0502020204030204" pitchFamily="34" charset="0"/>
                <a:ea typeface="Calibri" panose="020F0502020204030204" pitchFamily="34" charset="0"/>
                <a:cs typeface="Calibri" panose="020F0502020204030204" pitchFamily="34" charset="0"/>
              </a:rPr>
              <a:t>Bemerkungen</a:t>
            </a:r>
          </a:p>
          <a:p>
            <a:pPr marL="0" indent="0">
              <a:buNone/>
            </a:pPr>
            <a:endParaRPr lang="de-DE" b="1"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de-DE" dirty="0">
              <a:latin typeface="Calibri" panose="020F0502020204030204" pitchFamily="34" charset="0"/>
              <a:ea typeface="Calibri" panose="020F0502020204030204" pitchFamily="34" charset="0"/>
              <a:cs typeface="Calibri" panose="020F0502020204030204" pitchFamily="34" charset="0"/>
            </a:endParaRPr>
          </a:p>
        </p:txBody>
      </p:sp>
      <p:sp>
        <p:nvSpPr>
          <p:cNvPr id="4" name="Foliennummernplatzhalter 3"/>
          <p:cNvSpPr>
            <a:spLocks noGrp="1"/>
          </p:cNvSpPr>
          <p:nvPr>
            <p:ph type="sldNum" sz="quarter" idx="12"/>
          </p:nvPr>
        </p:nvSpPr>
        <p:spPr/>
        <p:txBody>
          <a:bodyPr/>
          <a:lstStyle/>
          <a:p>
            <a:pPr>
              <a:defRPr/>
            </a:pPr>
            <a:fld id="{EF82B18D-C707-4786-8163-FFCD341314AB}" type="slidenum">
              <a:rPr lang="de-DE" smtClean="0"/>
              <a:pPr>
                <a:defRPr/>
              </a:pPr>
              <a:t>13</a:t>
            </a:fld>
            <a:endParaRPr lang="de-DE" dirty="0"/>
          </a:p>
        </p:txBody>
      </p:sp>
      <p:graphicFrame>
        <p:nvGraphicFramePr>
          <p:cNvPr id="6" name="Tabelle 5"/>
          <p:cNvGraphicFramePr>
            <a:graphicFrameLocks noGrp="1"/>
          </p:cNvGraphicFramePr>
          <p:nvPr>
            <p:extLst>
              <p:ext uri="{D42A27DB-BD31-4B8C-83A1-F6EECF244321}">
                <p14:modId xmlns:p14="http://schemas.microsoft.com/office/powerpoint/2010/main" val="331921467"/>
              </p:ext>
            </p:extLst>
          </p:nvPr>
        </p:nvGraphicFramePr>
        <p:xfrm>
          <a:off x="438720" y="2060848"/>
          <a:ext cx="8446662" cy="4198992"/>
        </p:xfrm>
        <a:graphic>
          <a:graphicData uri="http://schemas.openxmlformats.org/drawingml/2006/table">
            <a:tbl>
              <a:tblPr firstRow="1" bandRow="1">
                <a:tableStyleId>{BDBED569-4797-4DF1-A0F4-6AAB3CD982D8}</a:tableStyleId>
              </a:tblPr>
              <a:tblGrid>
                <a:gridCol w="2765129">
                  <a:extLst>
                    <a:ext uri="{9D8B030D-6E8A-4147-A177-3AD203B41FA5}">
                      <a16:colId xmlns:a16="http://schemas.microsoft.com/office/drawing/2014/main" val="721534132"/>
                    </a:ext>
                  </a:extLst>
                </a:gridCol>
                <a:gridCol w="1512168">
                  <a:extLst>
                    <a:ext uri="{9D8B030D-6E8A-4147-A177-3AD203B41FA5}">
                      <a16:colId xmlns:a16="http://schemas.microsoft.com/office/drawing/2014/main" val="3020722773"/>
                    </a:ext>
                  </a:extLst>
                </a:gridCol>
                <a:gridCol w="4169365">
                  <a:extLst>
                    <a:ext uri="{9D8B030D-6E8A-4147-A177-3AD203B41FA5}">
                      <a16:colId xmlns:a16="http://schemas.microsoft.com/office/drawing/2014/main" val="2050246769"/>
                    </a:ext>
                  </a:extLst>
                </a:gridCol>
              </a:tblGrid>
              <a:tr h="562719">
                <a:tc>
                  <a:txBody>
                    <a:bodyPr/>
                    <a:lstStyle/>
                    <a:p>
                      <a:pPr>
                        <a:lnSpc>
                          <a:spcPct val="115000"/>
                        </a:lnSpc>
                        <a:spcAft>
                          <a:spcPts val="0"/>
                        </a:spcAft>
                      </a:pPr>
                      <a:r>
                        <a:rPr lang="de-DE" sz="1700" b="0" dirty="0">
                          <a:effectLst/>
                          <a:latin typeface="Calibri" panose="020F0502020204030204" pitchFamily="34" charset="0"/>
                          <a:ea typeface="Calibri" panose="020F0502020204030204" pitchFamily="34" charset="0"/>
                          <a:cs typeface="Times New Roman" panose="02020603050405020304" pitchFamily="18" charset="0"/>
                        </a:rPr>
                        <a:t>Nachteilsausgleich  </a:t>
                      </a:r>
                    </a:p>
                  </a:txBody>
                  <a:tcPr marL="68580" marR="68580" marT="0" marB="0"/>
                </a:tc>
                <a:tc>
                  <a:txBody>
                    <a:bodyPr/>
                    <a:lstStyle/>
                    <a:p>
                      <a:pPr>
                        <a:lnSpc>
                          <a:spcPct val="115000"/>
                        </a:lnSpc>
                        <a:spcAft>
                          <a:spcPts val="0"/>
                        </a:spcAft>
                      </a:pPr>
                      <a:r>
                        <a:rPr lang="de-DE" sz="1700" b="0" dirty="0">
                          <a:effectLst/>
                          <a:latin typeface="Calibri" panose="020F0502020204030204" pitchFamily="34" charset="0"/>
                          <a:ea typeface="Calibri" panose="020F0502020204030204" pitchFamily="34" charset="0"/>
                          <a:cs typeface="Times New Roman" panose="02020603050405020304" pitchFamily="18" charset="0"/>
                        </a:rPr>
                        <a:t>§ 7 </a:t>
                      </a:r>
                      <a:r>
                        <a:rPr lang="de-DE" sz="17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Abs. 2 </a:t>
                      </a:r>
                      <a:r>
                        <a:rPr lang="de-DE" sz="1700" b="0" dirty="0">
                          <a:effectLst/>
                          <a:latin typeface="Calibri" panose="020F0502020204030204" pitchFamily="34" charset="0"/>
                          <a:ea typeface="Calibri" panose="020F0502020204030204" pitchFamily="34" charset="0"/>
                          <a:cs typeface="Times New Roman" panose="02020603050405020304" pitchFamily="18" charset="0"/>
                        </a:rPr>
                        <a:t>VOGSV</a:t>
                      </a:r>
                    </a:p>
                  </a:txBody>
                  <a:tcPr marL="68580" marR="68580" marT="0" marB="0"/>
                </a:tc>
                <a:tc>
                  <a:txBody>
                    <a:bodyPr/>
                    <a:lstStyle/>
                    <a:p>
                      <a:pPr>
                        <a:lnSpc>
                          <a:spcPct val="115000"/>
                        </a:lnSpc>
                        <a:spcAft>
                          <a:spcPts val="0"/>
                        </a:spcAft>
                      </a:pPr>
                      <a:r>
                        <a:rPr lang="de-DE" sz="1700" b="0" dirty="0">
                          <a:effectLst/>
                          <a:latin typeface="Calibri" panose="020F0502020204030204" pitchFamily="34" charset="0"/>
                          <a:ea typeface="Calibri" panose="020F0502020204030204" pitchFamily="34" charset="0"/>
                          <a:cs typeface="Times New Roman" panose="02020603050405020304" pitchFamily="18" charset="0"/>
                        </a:rPr>
                        <a:t>keine Bemerkung in Arbeiten und Zeugnissen</a:t>
                      </a:r>
                    </a:p>
                  </a:txBody>
                  <a:tcPr marL="68580" marR="68580" marT="0" marB="0"/>
                </a:tc>
                <a:extLst>
                  <a:ext uri="{0D108BD9-81ED-4DB2-BD59-A6C34878D82A}">
                    <a16:rowId xmlns:a16="http://schemas.microsoft.com/office/drawing/2014/main" val="794451023"/>
                  </a:ext>
                </a:extLst>
              </a:tr>
              <a:tr h="897322">
                <a:tc>
                  <a:txBody>
                    <a:bodyPr/>
                    <a:lstStyle/>
                    <a:p>
                      <a:pPr>
                        <a:lnSpc>
                          <a:spcPct val="115000"/>
                        </a:lnSpc>
                        <a:spcAft>
                          <a:spcPts val="0"/>
                        </a:spcAft>
                      </a:pPr>
                      <a:r>
                        <a:rPr lang="de-DE" sz="1700" dirty="0">
                          <a:effectLst/>
                          <a:latin typeface="Calibri" panose="020F0502020204030204" pitchFamily="34" charset="0"/>
                          <a:ea typeface="Calibri" panose="020F0502020204030204" pitchFamily="34" charset="0"/>
                          <a:cs typeface="Times New Roman" panose="02020603050405020304" pitchFamily="18" charset="0"/>
                        </a:rPr>
                        <a:t>Abweichen von den allgemeinen Grundsätzen der Leistungsfeststellung nach</a:t>
                      </a:r>
                    </a:p>
                  </a:txBody>
                  <a:tcPr marL="68580" marR="68580" marT="0" marB="0"/>
                </a:tc>
                <a:tc>
                  <a:txBody>
                    <a:bodyPr/>
                    <a:lstStyle/>
                    <a:p>
                      <a:pPr>
                        <a:lnSpc>
                          <a:spcPct val="115000"/>
                        </a:lnSpc>
                        <a:spcAft>
                          <a:spcPts val="0"/>
                        </a:spcAft>
                      </a:pPr>
                      <a:r>
                        <a:rPr lang="de-DE" sz="1700" dirty="0">
                          <a:effectLst/>
                          <a:latin typeface="Calibri" panose="020F0502020204030204" pitchFamily="34" charset="0"/>
                          <a:ea typeface="Calibri" panose="020F0502020204030204" pitchFamily="34" charset="0"/>
                          <a:cs typeface="Times New Roman" panose="02020603050405020304" pitchFamily="18" charset="0"/>
                        </a:rPr>
                        <a:t>§ 7 </a:t>
                      </a:r>
                      <a:r>
                        <a:rPr lang="de-DE" sz="17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Abs. 3</a:t>
                      </a:r>
                      <a:r>
                        <a:rPr lang="de-DE" sz="17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de-DE" sz="1700" dirty="0">
                          <a:effectLst/>
                          <a:latin typeface="Calibri" panose="020F0502020204030204" pitchFamily="34" charset="0"/>
                          <a:ea typeface="Calibri" panose="020F0502020204030204" pitchFamily="34" charset="0"/>
                          <a:cs typeface="Times New Roman" panose="02020603050405020304" pitchFamily="18" charset="0"/>
                        </a:rPr>
                        <a:t>VOGSV</a:t>
                      </a:r>
                    </a:p>
                  </a:txBody>
                  <a:tcPr marL="68580" marR="68580" marT="0" marB="0"/>
                </a:tc>
                <a:tc>
                  <a:txBody>
                    <a:bodyPr/>
                    <a:lstStyle/>
                    <a:p>
                      <a:pPr>
                        <a:lnSpc>
                          <a:spcPct val="115000"/>
                        </a:lnSpc>
                        <a:spcAft>
                          <a:spcPts val="0"/>
                        </a:spcAft>
                      </a:pPr>
                      <a:r>
                        <a:rPr lang="de-DE" sz="1700" dirty="0">
                          <a:effectLst/>
                          <a:latin typeface="Calibri" panose="020F0502020204030204" pitchFamily="34" charset="0"/>
                          <a:ea typeface="Calibri" panose="020F0502020204030204" pitchFamily="34" charset="0"/>
                          <a:cs typeface="Times New Roman" panose="02020603050405020304" pitchFamily="18" charset="0"/>
                        </a:rPr>
                        <a:t>keine Bemerkung in Arbeiten und Zeugnissen</a:t>
                      </a:r>
                    </a:p>
                  </a:txBody>
                  <a:tcPr marL="68580" marR="68580" marT="0" marB="0"/>
                </a:tc>
                <a:extLst>
                  <a:ext uri="{0D108BD9-81ED-4DB2-BD59-A6C34878D82A}">
                    <a16:rowId xmlns:a16="http://schemas.microsoft.com/office/drawing/2014/main" val="1010172874"/>
                  </a:ext>
                </a:extLst>
              </a:tr>
              <a:tr h="1125438">
                <a:tc>
                  <a:txBody>
                    <a:bodyPr/>
                    <a:lstStyle/>
                    <a:p>
                      <a:pPr>
                        <a:lnSpc>
                          <a:spcPct val="115000"/>
                        </a:lnSpc>
                        <a:spcAft>
                          <a:spcPts val="0"/>
                        </a:spcAft>
                      </a:pPr>
                      <a:r>
                        <a:rPr lang="de-DE" sz="1700">
                          <a:effectLst/>
                          <a:latin typeface="Calibri" panose="020F0502020204030204" pitchFamily="34" charset="0"/>
                          <a:ea typeface="Calibri" panose="020F0502020204030204" pitchFamily="34" charset="0"/>
                          <a:cs typeface="Times New Roman" panose="02020603050405020304" pitchFamily="18" charset="0"/>
                        </a:rPr>
                        <a:t>Abweichen von den allgemeinen Grundsätzen der Leistungsbewertung</a:t>
                      </a:r>
                    </a:p>
                  </a:txBody>
                  <a:tcPr marL="68580" marR="68580" marT="0" marB="0"/>
                </a:tc>
                <a:tc>
                  <a:txBody>
                    <a:bodyPr/>
                    <a:lstStyle/>
                    <a:p>
                      <a:pPr>
                        <a:lnSpc>
                          <a:spcPct val="115000"/>
                        </a:lnSpc>
                        <a:spcAft>
                          <a:spcPts val="0"/>
                        </a:spcAft>
                      </a:pPr>
                      <a:r>
                        <a:rPr lang="de-DE" sz="1700" dirty="0">
                          <a:effectLst/>
                          <a:latin typeface="Calibri" panose="020F0502020204030204" pitchFamily="34" charset="0"/>
                          <a:ea typeface="Calibri" panose="020F0502020204030204" pitchFamily="34" charset="0"/>
                          <a:cs typeface="Times New Roman" panose="02020603050405020304" pitchFamily="18" charset="0"/>
                        </a:rPr>
                        <a:t>§ 7 </a:t>
                      </a:r>
                      <a:r>
                        <a:rPr lang="de-DE" sz="17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Abs. 4 </a:t>
                      </a:r>
                      <a:r>
                        <a:rPr lang="de-DE" sz="1700" dirty="0">
                          <a:effectLst/>
                          <a:latin typeface="Calibri" panose="020F0502020204030204" pitchFamily="34" charset="0"/>
                          <a:ea typeface="Calibri" panose="020F0502020204030204" pitchFamily="34" charset="0"/>
                          <a:cs typeface="Times New Roman" panose="02020603050405020304" pitchFamily="18" charset="0"/>
                        </a:rPr>
                        <a:t>VOGSV</a:t>
                      </a:r>
                    </a:p>
                  </a:txBody>
                  <a:tcPr marL="68580" marR="68580" marT="0" marB="0"/>
                </a:tc>
                <a:tc>
                  <a:txBody>
                    <a:bodyPr/>
                    <a:lstStyle/>
                    <a:p>
                      <a:pPr>
                        <a:lnSpc>
                          <a:spcPct val="115000"/>
                        </a:lnSpc>
                        <a:spcAft>
                          <a:spcPts val="0"/>
                        </a:spcAft>
                      </a:pPr>
                      <a:r>
                        <a:rPr lang="de-DE" sz="1700" dirty="0">
                          <a:effectLst/>
                          <a:latin typeface="Calibri" panose="020F0502020204030204" pitchFamily="34" charset="0"/>
                          <a:ea typeface="Calibri" panose="020F0502020204030204" pitchFamily="34" charset="0"/>
                          <a:cs typeface="Times New Roman" panose="02020603050405020304" pitchFamily="18" charset="0"/>
                        </a:rPr>
                        <a:t>„Im Fach Z wurde von den allgemeinen Grundsätzen der Leistungsbewertung abgewichen.“</a:t>
                      </a:r>
                    </a:p>
                  </a:txBody>
                  <a:tcPr marL="68580" marR="68580" marT="0" marB="0"/>
                </a:tc>
                <a:extLst>
                  <a:ext uri="{0D108BD9-81ED-4DB2-BD59-A6C34878D82A}">
                    <a16:rowId xmlns:a16="http://schemas.microsoft.com/office/drawing/2014/main" val="260389442"/>
                  </a:ext>
                </a:extLst>
              </a:tr>
              <a:tr h="1580348">
                <a:tc>
                  <a:txBody>
                    <a:bodyPr/>
                    <a:lstStyle/>
                    <a:p>
                      <a:pPr>
                        <a:lnSpc>
                          <a:spcPct val="115000"/>
                        </a:lnSpc>
                        <a:spcAft>
                          <a:spcPts val="0"/>
                        </a:spcAft>
                      </a:pPr>
                      <a:r>
                        <a:rPr lang="de-DE" sz="1700" dirty="0">
                          <a:effectLst/>
                          <a:latin typeface="Calibri" panose="020F0502020204030204" pitchFamily="34" charset="0"/>
                          <a:ea typeface="Calibri" panose="020F0502020204030204" pitchFamily="34" charset="0"/>
                          <a:cs typeface="Times New Roman" panose="02020603050405020304" pitchFamily="18" charset="0"/>
                        </a:rPr>
                        <a:t>keine Benotung, z.B. bei längerer Krankheit oder Schulwechsel</a:t>
                      </a:r>
                    </a:p>
                  </a:txBody>
                  <a:tcPr marL="68580" marR="68580" marT="0" marB="0"/>
                </a:tc>
                <a:tc>
                  <a:txBody>
                    <a:bodyPr/>
                    <a:lstStyle/>
                    <a:p>
                      <a:pPr>
                        <a:lnSpc>
                          <a:spcPct val="115000"/>
                        </a:lnSpc>
                        <a:spcAft>
                          <a:spcPts val="0"/>
                        </a:spcAft>
                      </a:pPr>
                      <a:r>
                        <a:rPr lang="de-DE" sz="1700" dirty="0">
                          <a:effectLst/>
                          <a:latin typeface="Calibri" panose="020F0502020204030204" pitchFamily="34" charset="0"/>
                          <a:ea typeface="Calibri" panose="020F0502020204030204" pitchFamily="34" charset="0"/>
                          <a:cs typeface="Times New Roman" panose="02020603050405020304" pitchFamily="18" charset="0"/>
                        </a:rPr>
                        <a:t>§ 60 </a:t>
                      </a:r>
                      <a:r>
                        <a:rPr lang="de-DE" sz="17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Abs. 8</a:t>
                      </a:r>
                      <a:r>
                        <a:rPr lang="de-DE" sz="17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de-DE" sz="1700" dirty="0">
                          <a:effectLst/>
                          <a:latin typeface="Calibri" panose="020F0502020204030204" pitchFamily="34" charset="0"/>
                          <a:ea typeface="Calibri" panose="020F0502020204030204" pitchFamily="34" charset="0"/>
                          <a:cs typeface="Times New Roman" panose="02020603050405020304" pitchFamily="18" charset="0"/>
                        </a:rPr>
                        <a:t>VOGSV</a:t>
                      </a:r>
                    </a:p>
                  </a:txBody>
                  <a:tcPr marL="68580" marR="68580" marT="0" marB="0"/>
                </a:tc>
                <a:tc>
                  <a:txBody>
                    <a:bodyPr/>
                    <a:lstStyle/>
                    <a:p>
                      <a:pPr>
                        <a:lnSpc>
                          <a:spcPct val="115000"/>
                        </a:lnSpc>
                        <a:spcAft>
                          <a:spcPts val="0"/>
                        </a:spcAft>
                      </a:pPr>
                      <a:r>
                        <a:rPr lang="de-DE" sz="1700" dirty="0">
                          <a:effectLst/>
                          <a:latin typeface="Calibri" panose="020F0502020204030204" pitchFamily="34" charset="0"/>
                          <a:ea typeface="Calibri" panose="020F0502020204030204" pitchFamily="34" charset="0"/>
                          <a:cs typeface="Times New Roman" panose="02020603050405020304" pitchFamily="18" charset="0"/>
                        </a:rPr>
                        <a:t>„XY hat aus von ihm/ihr nicht zu vertretenden Gründen nicht am Fach Z teilgenommen.“  </a:t>
                      </a:r>
                    </a:p>
                    <a:p>
                      <a:pPr>
                        <a:lnSpc>
                          <a:spcPct val="115000"/>
                        </a:lnSpc>
                        <a:spcAft>
                          <a:spcPts val="0"/>
                        </a:spcAft>
                      </a:pPr>
                      <a:r>
                        <a:rPr lang="de-DE" sz="1700" dirty="0">
                          <a:effectLst/>
                          <a:latin typeface="Calibri" panose="020F0502020204030204" pitchFamily="34" charset="0"/>
                          <a:ea typeface="Calibri" panose="020F0502020204030204" pitchFamily="34" charset="0"/>
                          <a:cs typeface="Times New Roman" panose="02020603050405020304" pitchFamily="18" charset="0"/>
                        </a:rPr>
                        <a:t>„XY hat die fehlende Benotung im Fach Z nicht zu vertreten.“</a:t>
                      </a:r>
                    </a:p>
                  </a:txBody>
                  <a:tcPr marL="68580" marR="68580" marT="0" marB="0"/>
                </a:tc>
                <a:extLst>
                  <a:ext uri="{0D108BD9-81ED-4DB2-BD59-A6C34878D82A}">
                    <a16:rowId xmlns:a16="http://schemas.microsoft.com/office/drawing/2014/main" val="3230521865"/>
                  </a:ext>
                </a:extLst>
              </a:tr>
            </a:tbl>
          </a:graphicData>
        </a:graphic>
      </p:graphicFrame>
    </p:spTree>
    <p:extLst>
      <p:ext uri="{BB962C8B-B14F-4D97-AF65-F5344CB8AC3E}">
        <p14:creationId xmlns:p14="http://schemas.microsoft.com/office/powerpoint/2010/main" val="16698136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467544" y="608547"/>
            <a:ext cx="8432800" cy="984250"/>
          </a:xfrm>
        </p:spPr>
        <p:txBody>
          <a:bodyPr/>
          <a:lstStyle/>
          <a:p>
            <a:pPr algn="ctr"/>
            <a:r>
              <a:rPr lang="de-DE" sz="2000" dirty="0"/>
              <a:t>Grundschulrelevante Informationen zur Zeugniserstellung         </a:t>
            </a:r>
            <a:r>
              <a:rPr lang="de-DE" sz="1200" dirty="0"/>
              <a:t>Regionale Dienstversammlungen der Grundschulen April 2024</a:t>
            </a:r>
            <a:br>
              <a:rPr lang="de-DE" sz="1200" dirty="0"/>
            </a:br>
            <a:endParaRPr lang="de-DE" sz="1200" dirty="0"/>
          </a:p>
        </p:txBody>
      </p:sp>
      <p:sp>
        <p:nvSpPr>
          <p:cNvPr id="2" name="Untertitel 1"/>
          <p:cNvSpPr>
            <a:spLocks noGrp="1"/>
          </p:cNvSpPr>
          <p:nvPr>
            <p:ph idx="1"/>
          </p:nvPr>
        </p:nvSpPr>
        <p:spPr>
          <a:xfrm>
            <a:off x="467544" y="1412776"/>
            <a:ext cx="8410575" cy="4680372"/>
          </a:xfrm>
        </p:spPr>
        <p:txBody>
          <a:bodyPr/>
          <a:lstStyle/>
          <a:p>
            <a:r>
              <a:rPr lang="de-DE" b="1" dirty="0">
                <a:latin typeface="Calibri" panose="020F0502020204030204" pitchFamily="34" charset="0"/>
                <a:ea typeface="Calibri" panose="020F0502020204030204" pitchFamily="34" charset="0"/>
                <a:cs typeface="Calibri" panose="020F0502020204030204" pitchFamily="34" charset="0"/>
              </a:rPr>
              <a:t>Bemerkungen</a:t>
            </a:r>
          </a:p>
          <a:p>
            <a:pPr marL="0" indent="0">
              <a:buNone/>
            </a:pPr>
            <a:endParaRPr lang="de-DE" sz="1400" dirty="0">
              <a:ea typeface="Calibri" panose="020F0502020204030204" pitchFamily="34" charset="0"/>
              <a:cs typeface="Times New Roman" panose="02020603050405020304" pitchFamily="18" charset="0"/>
            </a:endParaRPr>
          </a:p>
        </p:txBody>
      </p:sp>
      <p:sp>
        <p:nvSpPr>
          <p:cNvPr id="4" name="Foliennummernplatzhalter 3"/>
          <p:cNvSpPr>
            <a:spLocks noGrp="1"/>
          </p:cNvSpPr>
          <p:nvPr>
            <p:ph type="sldNum" sz="quarter" idx="12"/>
          </p:nvPr>
        </p:nvSpPr>
        <p:spPr/>
        <p:txBody>
          <a:bodyPr/>
          <a:lstStyle/>
          <a:p>
            <a:pPr>
              <a:defRPr/>
            </a:pPr>
            <a:fld id="{EF82B18D-C707-4786-8163-FFCD341314AB}" type="slidenum">
              <a:rPr lang="de-DE" smtClean="0"/>
              <a:pPr>
                <a:defRPr/>
              </a:pPr>
              <a:t>14</a:t>
            </a:fld>
            <a:endParaRPr lang="de-DE" dirty="0"/>
          </a:p>
        </p:txBody>
      </p:sp>
      <p:graphicFrame>
        <p:nvGraphicFramePr>
          <p:cNvPr id="6" name="Tabelle 5"/>
          <p:cNvGraphicFramePr>
            <a:graphicFrameLocks noGrp="1"/>
          </p:cNvGraphicFramePr>
          <p:nvPr>
            <p:extLst>
              <p:ext uri="{D42A27DB-BD31-4B8C-83A1-F6EECF244321}">
                <p14:modId xmlns:p14="http://schemas.microsoft.com/office/powerpoint/2010/main" val="322747021"/>
              </p:ext>
            </p:extLst>
          </p:nvPr>
        </p:nvGraphicFramePr>
        <p:xfrm>
          <a:off x="512663" y="2069828"/>
          <a:ext cx="8320336" cy="3362657"/>
        </p:xfrm>
        <a:graphic>
          <a:graphicData uri="http://schemas.openxmlformats.org/drawingml/2006/table">
            <a:tbl>
              <a:tblPr firstRow="1" bandRow="1">
                <a:tableStyleId>{BDBED569-4797-4DF1-A0F4-6AAB3CD982D8}</a:tableStyleId>
              </a:tblPr>
              <a:tblGrid>
                <a:gridCol w="2592288">
                  <a:extLst>
                    <a:ext uri="{9D8B030D-6E8A-4147-A177-3AD203B41FA5}">
                      <a16:colId xmlns:a16="http://schemas.microsoft.com/office/drawing/2014/main" val="721534132"/>
                    </a:ext>
                  </a:extLst>
                </a:gridCol>
                <a:gridCol w="1728192">
                  <a:extLst>
                    <a:ext uri="{9D8B030D-6E8A-4147-A177-3AD203B41FA5}">
                      <a16:colId xmlns:a16="http://schemas.microsoft.com/office/drawing/2014/main" val="3020722773"/>
                    </a:ext>
                  </a:extLst>
                </a:gridCol>
                <a:gridCol w="3999856">
                  <a:extLst>
                    <a:ext uri="{9D8B030D-6E8A-4147-A177-3AD203B41FA5}">
                      <a16:colId xmlns:a16="http://schemas.microsoft.com/office/drawing/2014/main" val="2050246769"/>
                    </a:ext>
                  </a:extLst>
                </a:gridCol>
              </a:tblGrid>
              <a:tr h="415576">
                <a:tc>
                  <a:txBody>
                    <a:bodyPr/>
                    <a:lstStyle/>
                    <a:p>
                      <a:pPr>
                        <a:lnSpc>
                          <a:spcPct val="115000"/>
                        </a:lnSpc>
                        <a:spcAft>
                          <a:spcPts val="0"/>
                        </a:spcAft>
                      </a:pPr>
                      <a:r>
                        <a:rPr lang="de-DE" sz="1700" b="0" dirty="0">
                          <a:effectLst/>
                          <a:latin typeface="Calibri" panose="020F0502020204030204" pitchFamily="34" charset="0"/>
                          <a:ea typeface="Calibri" panose="020F0502020204030204" pitchFamily="34" charset="0"/>
                          <a:cs typeface="Times New Roman" panose="02020603050405020304" pitchFamily="18" charset="0"/>
                        </a:rPr>
                        <a:t>Kompetenzen im Fach Deutsch</a:t>
                      </a:r>
                    </a:p>
                  </a:txBody>
                  <a:tcPr marL="68580" marR="68580" marT="0" marB="0"/>
                </a:tc>
                <a:tc>
                  <a:txBody>
                    <a:bodyPr/>
                    <a:lstStyle/>
                    <a:p>
                      <a:pPr>
                        <a:lnSpc>
                          <a:spcPct val="115000"/>
                        </a:lnSpc>
                        <a:spcAft>
                          <a:spcPts val="0"/>
                        </a:spcAft>
                      </a:pPr>
                      <a:r>
                        <a:rPr lang="de-DE" sz="1700" b="0" dirty="0">
                          <a:effectLst/>
                          <a:latin typeface="Calibri" panose="020F0502020204030204" pitchFamily="34" charset="0"/>
                          <a:ea typeface="Calibri" panose="020F0502020204030204" pitchFamily="34" charset="0"/>
                          <a:cs typeface="Times New Roman" panose="02020603050405020304" pitchFamily="18" charset="0"/>
                        </a:rPr>
                        <a:t>§ 14</a:t>
                      </a:r>
                      <a:r>
                        <a:rPr lang="de-DE" sz="1700" b="0" baseline="0" dirty="0">
                          <a:effectLst/>
                          <a:latin typeface="Calibri" panose="020F0502020204030204" pitchFamily="34" charset="0"/>
                          <a:ea typeface="Calibri" panose="020F0502020204030204" pitchFamily="34" charset="0"/>
                          <a:cs typeface="Times New Roman" panose="02020603050405020304" pitchFamily="18" charset="0"/>
                        </a:rPr>
                        <a:t> </a:t>
                      </a:r>
                      <a:r>
                        <a:rPr lang="de-DE" sz="17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Abs. 4 </a:t>
                      </a:r>
                      <a:r>
                        <a:rPr lang="de-DE" sz="1700" b="0" baseline="0" dirty="0">
                          <a:effectLst/>
                          <a:latin typeface="Calibri" panose="020F0502020204030204" pitchFamily="34" charset="0"/>
                          <a:ea typeface="Calibri" panose="020F0502020204030204" pitchFamily="34" charset="0"/>
                          <a:cs typeface="Times New Roman" panose="02020603050405020304" pitchFamily="18" charset="0"/>
                        </a:rPr>
                        <a:t>VOBGM</a:t>
                      </a:r>
                      <a:endParaRPr lang="de-DE"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de-DE" sz="1700" b="0" dirty="0">
                          <a:effectLst/>
                          <a:latin typeface="Calibri" panose="020F0502020204030204" pitchFamily="34" charset="0"/>
                          <a:ea typeface="Calibri" panose="020F0502020204030204" pitchFamily="34" charset="0"/>
                          <a:cs typeface="Times New Roman" panose="02020603050405020304" pitchFamily="18" charset="0"/>
                        </a:rPr>
                        <a:t>Leistungen bezogen auf die Kompetenzbereiche sind unter „Bemerkungen“ näher zu erläutern, erforderlichenfalls</a:t>
                      </a:r>
                      <a:r>
                        <a:rPr lang="de-DE" sz="1700" b="0" baseline="0" dirty="0">
                          <a:effectLst/>
                          <a:latin typeface="Calibri" panose="020F0502020204030204" pitchFamily="34" charset="0"/>
                          <a:ea typeface="Calibri" panose="020F0502020204030204" pitchFamily="34" charset="0"/>
                          <a:cs typeface="Times New Roman" panose="02020603050405020304" pitchFamily="18" charset="0"/>
                        </a:rPr>
                        <a:t> auf einem Beiblatt</a:t>
                      </a:r>
                      <a:endParaRPr lang="de-DE"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94451023"/>
                  </a:ext>
                </a:extLst>
              </a:tr>
              <a:tr h="979121">
                <a:tc>
                  <a:txBody>
                    <a:bodyPr/>
                    <a:lstStyle/>
                    <a:p>
                      <a:pPr>
                        <a:lnSpc>
                          <a:spcPct val="115000"/>
                        </a:lnSpc>
                        <a:spcAft>
                          <a:spcPts val="0"/>
                        </a:spcAft>
                      </a:pPr>
                      <a:r>
                        <a:rPr lang="de-DE" sz="17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AGs im Ganztag</a:t>
                      </a:r>
                    </a:p>
                  </a:txBody>
                  <a:tcPr marL="68580" marR="68580" marT="0" marB="0"/>
                </a:tc>
                <a:tc>
                  <a:txBody>
                    <a:bodyPr/>
                    <a:lstStyle/>
                    <a:p>
                      <a:pPr>
                        <a:lnSpc>
                          <a:spcPct val="115000"/>
                        </a:lnSpc>
                        <a:spcAft>
                          <a:spcPts val="0"/>
                        </a:spcAft>
                      </a:pPr>
                      <a:endParaRPr lang="de-DE" sz="17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de-DE" sz="17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können unter</a:t>
                      </a:r>
                      <a:r>
                        <a:rPr lang="de-DE" sz="17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Bemerkungen aufgenommen werden, es besteht aber kein Anspruch</a:t>
                      </a:r>
                      <a:endParaRPr lang="de-DE" sz="17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10172874"/>
                  </a:ext>
                </a:extLst>
              </a:tr>
              <a:tr h="979121">
                <a:tc>
                  <a:txBody>
                    <a:bodyPr/>
                    <a:lstStyle/>
                    <a:p>
                      <a:pPr>
                        <a:lnSpc>
                          <a:spcPct val="115000"/>
                        </a:lnSpc>
                        <a:spcAft>
                          <a:spcPts val="0"/>
                        </a:spcAft>
                      </a:pPr>
                      <a:r>
                        <a:rPr lang="de-DE" sz="17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Schwimmen</a:t>
                      </a:r>
                    </a:p>
                  </a:txBody>
                  <a:tcPr marL="68580" marR="68580" marT="0" marB="0"/>
                </a:tc>
                <a:tc>
                  <a:txBody>
                    <a:bodyPr/>
                    <a:lstStyle/>
                    <a:p>
                      <a:pPr>
                        <a:lnSpc>
                          <a:spcPct val="115000"/>
                        </a:lnSpc>
                        <a:spcAft>
                          <a:spcPts val="0"/>
                        </a:spcAft>
                      </a:pPr>
                      <a:endParaRPr lang="de-DE" sz="17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de-DE" sz="17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Der Schwimmunterricht ist ein Teil des Sportunterrichts (und somit der Sportnote); es muss keine</a:t>
                      </a:r>
                      <a:r>
                        <a:rPr lang="de-DE" sz="17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Aussage dazu unter Bemerkungen erfolgen.</a:t>
                      </a:r>
                      <a:endParaRPr lang="de-DE" sz="17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2418271"/>
                  </a:ext>
                </a:extLst>
              </a:tr>
            </a:tbl>
          </a:graphicData>
        </a:graphic>
      </p:graphicFrame>
    </p:spTree>
    <p:extLst>
      <p:ext uri="{BB962C8B-B14F-4D97-AF65-F5344CB8AC3E}">
        <p14:creationId xmlns:p14="http://schemas.microsoft.com/office/powerpoint/2010/main" val="30289492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467544" y="608547"/>
            <a:ext cx="8432800" cy="984250"/>
          </a:xfrm>
        </p:spPr>
        <p:txBody>
          <a:bodyPr/>
          <a:lstStyle/>
          <a:p>
            <a:pPr algn="ctr"/>
            <a:r>
              <a:rPr lang="de-DE" sz="2000" dirty="0"/>
              <a:t>Grundschulrelevante Informationen zur Zeugniserstellung         </a:t>
            </a:r>
            <a:r>
              <a:rPr lang="de-DE" sz="1200" dirty="0"/>
              <a:t>Regionale Dienstversammlungen der Grundschulen April 2024</a:t>
            </a:r>
            <a:br>
              <a:rPr lang="de-DE" sz="1200" dirty="0"/>
            </a:br>
            <a:endParaRPr lang="de-DE" sz="1200" dirty="0"/>
          </a:p>
        </p:txBody>
      </p:sp>
      <p:sp>
        <p:nvSpPr>
          <p:cNvPr id="2" name="Untertitel 1"/>
          <p:cNvSpPr>
            <a:spLocks noGrp="1"/>
          </p:cNvSpPr>
          <p:nvPr>
            <p:ph idx="1"/>
          </p:nvPr>
        </p:nvSpPr>
        <p:spPr>
          <a:xfrm>
            <a:off x="467544" y="1412776"/>
            <a:ext cx="8410575" cy="4680372"/>
          </a:xfrm>
        </p:spPr>
        <p:txBody>
          <a:bodyPr/>
          <a:lstStyle/>
          <a:p>
            <a:r>
              <a:rPr lang="de-DE" b="1" dirty="0">
                <a:latin typeface="Calibri" panose="020F0502020204030204" pitchFamily="34" charset="0"/>
                <a:ea typeface="Calibri" panose="020F0502020204030204" pitchFamily="34" charset="0"/>
                <a:cs typeface="Calibri" panose="020F0502020204030204" pitchFamily="34" charset="0"/>
              </a:rPr>
              <a:t>Bemerkungen</a:t>
            </a:r>
          </a:p>
          <a:p>
            <a:pPr marL="0" indent="0">
              <a:buNone/>
            </a:pPr>
            <a:endParaRPr lang="de-DE" sz="1400" dirty="0">
              <a:ea typeface="Calibri" panose="020F0502020204030204" pitchFamily="34" charset="0"/>
              <a:cs typeface="Times New Roman" panose="02020603050405020304" pitchFamily="18" charset="0"/>
            </a:endParaRPr>
          </a:p>
        </p:txBody>
      </p:sp>
      <p:sp>
        <p:nvSpPr>
          <p:cNvPr id="4" name="Foliennummernplatzhalter 3"/>
          <p:cNvSpPr>
            <a:spLocks noGrp="1"/>
          </p:cNvSpPr>
          <p:nvPr>
            <p:ph type="sldNum" sz="quarter" idx="12"/>
          </p:nvPr>
        </p:nvSpPr>
        <p:spPr/>
        <p:txBody>
          <a:bodyPr/>
          <a:lstStyle/>
          <a:p>
            <a:pPr>
              <a:defRPr/>
            </a:pPr>
            <a:fld id="{EF82B18D-C707-4786-8163-FFCD341314AB}" type="slidenum">
              <a:rPr lang="de-DE" smtClean="0"/>
              <a:pPr>
                <a:defRPr/>
              </a:pPr>
              <a:t>15</a:t>
            </a:fld>
            <a:endParaRPr lang="de-DE" dirty="0"/>
          </a:p>
        </p:txBody>
      </p:sp>
      <p:graphicFrame>
        <p:nvGraphicFramePr>
          <p:cNvPr id="6" name="Tabelle 5"/>
          <p:cNvGraphicFramePr>
            <a:graphicFrameLocks noGrp="1"/>
          </p:cNvGraphicFramePr>
          <p:nvPr>
            <p:extLst>
              <p:ext uri="{D42A27DB-BD31-4B8C-83A1-F6EECF244321}">
                <p14:modId xmlns:p14="http://schemas.microsoft.com/office/powerpoint/2010/main" val="4193279262"/>
              </p:ext>
            </p:extLst>
          </p:nvPr>
        </p:nvGraphicFramePr>
        <p:xfrm>
          <a:off x="512663" y="2069828"/>
          <a:ext cx="8320336" cy="3575304"/>
        </p:xfrm>
        <a:graphic>
          <a:graphicData uri="http://schemas.openxmlformats.org/drawingml/2006/table">
            <a:tbl>
              <a:tblPr firstRow="1" bandRow="1">
                <a:tableStyleId>{BDBED569-4797-4DF1-A0F4-6AAB3CD982D8}</a:tableStyleId>
              </a:tblPr>
              <a:tblGrid>
                <a:gridCol w="2592288">
                  <a:extLst>
                    <a:ext uri="{9D8B030D-6E8A-4147-A177-3AD203B41FA5}">
                      <a16:colId xmlns:a16="http://schemas.microsoft.com/office/drawing/2014/main" val="721534132"/>
                    </a:ext>
                  </a:extLst>
                </a:gridCol>
                <a:gridCol w="1728192">
                  <a:extLst>
                    <a:ext uri="{9D8B030D-6E8A-4147-A177-3AD203B41FA5}">
                      <a16:colId xmlns:a16="http://schemas.microsoft.com/office/drawing/2014/main" val="3020722773"/>
                    </a:ext>
                  </a:extLst>
                </a:gridCol>
                <a:gridCol w="3999856">
                  <a:extLst>
                    <a:ext uri="{9D8B030D-6E8A-4147-A177-3AD203B41FA5}">
                      <a16:colId xmlns:a16="http://schemas.microsoft.com/office/drawing/2014/main" val="2050246769"/>
                    </a:ext>
                  </a:extLst>
                </a:gridCol>
              </a:tblGrid>
              <a:tr h="415576">
                <a:tc>
                  <a:txBody>
                    <a:bodyPr/>
                    <a:lstStyle/>
                    <a:p>
                      <a:pPr>
                        <a:lnSpc>
                          <a:spcPct val="115000"/>
                        </a:lnSpc>
                        <a:spcAft>
                          <a:spcPts val="0"/>
                        </a:spcAft>
                      </a:pPr>
                      <a:r>
                        <a:rPr lang="de-DE" sz="1700" b="0" dirty="0">
                          <a:effectLst/>
                          <a:latin typeface="Calibri" panose="020F0502020204030204" pitchFamily="34" charset="0"/>
                          <a:ea typeface="Calibri" panose="020F0502020204030204" pitchFamily="34" charset="0"/>
                          <a:cs typeface="Times New Roman" panose="02020603050405020304" pitchFamily="18" charset="0"/>
                        </a:rPr>
                        <a:t>epochal erteilter Unterricht</a:t>
                      </a:r>
                    </a:p>
                  </a:txBody>
                  <a:tcPr marL="68580" marR="68580" marT="0" marB="0"/>
                </a:tc>
                <a:tc>
                  <a:txBody>
                    <a:bodyPr/>
                    <a:lstStyle/>
                    <a:p>
                      <a:pPr>
                        <a:lnSpc>
                          <a:spcPct val="115000"/>
                        </a:lnSpc>
                        <a:spcAft>
                          <a:spcPts val="0"/>
                        </a:spcAft>
                      </a:pPr>
                      <a:r>
                        <a:rPr lang="de-DE" sz="1700" b="0" dirty="0">
                          <a:effectLst/>
                          <a:latin typeface="Calibri" panose="020F0502020204030204" pitchFamily="34" charset="0"/>
                          <a:ea typeface="Calibri" panose="020F0502020204030204" pitchFamily="34" charset="0"/>
                          <a:cs typeface="Times New Roman" panose="02020603050405020304" pitchFamily="18" charset="0"/>
                        </a:rPr>
                        <a:t>§ 60 </a:t>
                      </a:r>
                      <a:r>
                        <a:rPr lang="de-DE" sz="17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Abs. 9</a:t>
                      </a:r>
                      <a:r>
                        <a:rPr lang="de-DE" sz="1700" b="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de-DE" sz="1700" b="0" dirty="0">
                          <a:effectLst/>
                          <a:latin typeface="Calibri" panose="020F0502020204030204" pitchFamily="34" charset="0"/>
                          <a:ea typeface="Calibri" panose="020F0502020204030204" pitchFamily="34" charset="0"/>
                          <a:cs typeface="Times New Roman" panose="02020603050405020304" pitchFamily="18" charset="0"/>
                        </a:rPr>
                        <a:t>VOGSV</a:t>
                      </a:r>
                    </a:p>
                  </a:txBody>
                  <a:tcPr marL="68580" marR="68580" marT="0" marB="0"/>
                </a:tc>
                <a:tc>
                  <a:txBody>
                    <a:bodyPr/>
                    <a:lstStyle/>
                    <a:p>
                      <a:pPr>
                        <a:lnSpc>
                          <a:spcPct val="115000"/>
                        </a:lnSpc>
                        <a:spcAft>
                          <a:spcPts val="0"/>
                        </a:spcAft>
                      </a:pPr>
                      <a:r>
                        <a:rPr lang="de-DE" sz="1700" b="0" dirty="0">
                          <a:effectLst/>
                          <a:latin typeface="Calibri" panose="020F0502020204030204" pitchFamily="34" charset="0"/>
                          <a:ea typeface="Calibri" panose="020F0502020204030204" pitchFamily="34" charset="0"/>
                          <a:cs typeface="Times New Roman" panose="02020603050405020304" pitchFamily="18" charset="0"/>
                        </a:rPr>
                        <a:t>„Das Fach Z wurde im Zeitraum von ... bis epochal erteilt.“</a:t>
                      </a:r>
                    </a:p>
                    <a:p>
                      <a:pPr>
                        <a:lnSpc>
                          <a:spcPct val="115000"/>
                        </a:lnSpc>
                        <a:spcAft>
                          <a:spcPts val="0"/>
                        </a:spcAft>
                      </a:pPr>
                      <a:endParaRPr lang="de-DE"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94451023"/>
                  </a:ext>
                </a:extLst>
              </a:tr>
              <a:tr h="979121">
                <a:tc>
                  <a:txBody>
                    <a:bodyPr/>
                    <a:lstStyle/>
                    <a:p>
                      <a:pPr>
                        <a:lnSpc>
                          <a:spcPct val="115000"/>
                        </a:lnSpc>
                        <a:spcAft>
                          <a:spcPts val="0"/>
                        </a:spcAft>
                      </a:pPr>
                      <a:r>
                        <a:rPr lang="de-DE" sz="1700" dirty="0">
                          <a:effectLst/>
                          <a:latin typeface="Calibri" panose="020F0502020204030204" pitchFamily="34" charset="0"/>
                          <a:ea typeface="Calibri" panose="020F0502020204030204" pitchFamily="34" charset="0"/>
                          <a:cs typeface="Times New Roman" panose="02020603050405020304" pitchFamily="18" charset="0"/>
                        </a:rPr>
                        <a:t>herkunftssprachlicher Unterricht auf Antrag der Eltern</a:t>
                      </a:r>
                    </a:p>
                  </a:txBody>
                  <a:tcPr marL="68580" marR="68580" marT="0" marB="0"/>
                </a:tc>
                <a:tc>
                  <a:txBody>
                    <a:bodyPr/>
                    <a:lstStyle/>
                    <a:p>
                      <a:pPr>
                        <a:lnSpc>
                          <a:spcPct val="115000"/>
                        </a:lnSpc>
                        <a:spcAft>
                          <a:spcPts val="0"/>
                        </a:spcAft>
                      </a:pPr>
                      <a:r>
                        <a:rPr lang="de-DE" sz="1700" dirty="0">
                          <a:effectLst/>
                          <a:latin typeface="Calibri" panose="020F0502020204030204" pitchFamily="34" charset="0"/>
                          <a:ea typeface="Calibri" panose="020F0502020204030204" pitchFamily="34" charset="0"/>
                          <a:cs typeface="Times New Roman" panose="02020603050405020304" pitchFamily="18" charset="0"/>
                        </a:rPr>
                        <a:t>§ 60 </a:t>
                      </a:r>
                      <a:r>
                        <a:rPr lang="de-DE" sz="17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Abs.</a:t>
                      </a:r>
                      <a:r>
                        <a:rPr lang="de-DE" sz="17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10 </a:t>
                      </a:r>
                      <a:r>
                        <a:rPr lang="de-DE" sz="1700" dirty="0">
                          <a:effectLst/>
                          <a:latin typeface="Calibri" panose="020F0502020204030204" pitchFamily="34" charset="0"/>
                          <a:ea typeface="Calibri" panose="020F0502020204030204" pitchFamily="34" charset="0"/>
                          <a:cs typeface="Times New Roman" panose="02020603050405020304" pitchFamily="18" charset="0"/>
                        </a:rPr>
                        <a:t>VOGSV</a:t>
                      </a:r>
                    </a:p>
                  </a:txBody>
                  <a:tcPr marL="68580" marR="68580" marT="0" marB="0"/>
                </a:tc>
                <a:tc>
                  <a:txBody>
                    <a:bodyPr/>
                    <a:lstStyle/>
                    <a:p>
                      <a:pPr>
                        <a:lnSpc>
                          <a:spcPct val="115000"/>
                        </a:lnSpc>
                        <a:spcAft>
                          <a:spcPts val="0"/>
                        </a:spcAft>
                      </a:pPr>
                      <a:r>
                        <a:rPr lang="de-DE" sz="1700" dirty="0">
                          <a:effectLst/>
                          <a:latin typeface="Calibri" panose="020F0502020204030204" pitchFamily="34" charset="0"/>
                          <a:ea typeface="Calibri" panose="020F0502020204030204" pitchFamily="34" charset="0"/>
                          <a:cs typeface="Times New Roman" panose="02020603050405020304" pitchFamily="18" charset="0"/>
                        </a:rPr>
                        <a:t>Angabe Herkunftsland, Wochenstundenzahl, Bewertung und Hinweis, dass der Unterricht in der Verantwortung des Herkunftslandes erfolgt. </a:t>
                      </a:r>
                    </a:p>
                    <a:p>
                      <a:pPr>
                        <a:lnSpc>
                          <a:spcPct val="115000"/>
                        </a:lnSpc>
                        <a:spcAft>
                          <a:spcPts val="0"/>
                        </a:spcAft>
                      </a:pPr>
                      <a:endParaRPr lang="de-DE"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10172874"/>
                  </a:ext>
                </a:extLst>
              </a:tr>
              <a:tr h="843725">
                <a:tc>
                  <a:txBody>
                    <a:bodyPr/>
                    <a:lstStyle/>
                    <a:p>
                      <a:pPr>
                        <a:lnSpc>
                          <a:spcPct val="115000"/>
                        </a:lnSpc>
                        <a:spcAft>
                          <a:spcPts val="0"/>
                        </a:spcAft>
                      </a:pPr>
                      <a:r>
                        <a:rPr lang="de-DE" sz="1700">
                          <a:effectLst/>
                          <a:latin typeface="Calibri" panose="020F0502020204030204" pitchFamily="34" charset="0"/>
                          <a:ea typeface="Calibri" panose="020F0502020204030204" pitchFamily="34" charset="0"/>
                          <a:cs typeface="Times New Roman" panose="02020603050405020304" pitchFamily="18" charset="0"/>
                        </a:rPr>
                        <a:t>freiwilliger Rücktritt</a:t>
                      </a:r>
                    </a:p>
                  </a:txBody>
                  <a:tcPr marL="68580" marR="68580" marT="0" marB="0"/>
                </a:tc>
                <a:tc>
                  <a:txBody>
                    <a:bodyPr/>
                    <a:lstStyle/>
                    <a:p>
                      <a:pPr>
                        <a:lnSpc>
                          <a:spcPct val="115000"/>
                        </a:lnSpc>
                        <a:spcAft>
                          <a:spcPts val="0"/>
                        </a:spcAft>
                      </a:pPr>
                      <a:r>
                        <a:rPr lang="de-DE" sz="1700" dirty="0">
                          <a:effectLst/>
                          <a:latin typeface="Calibri" panose="020F0502020204030204" pitchFamily="34" charset="0"/>
                          <a:ea typeface="Calibri" panose="020F0502020204030204" pitchFamily="34" charset="0"/>
                          <a:cs typeface="Times New Roman" panose="02020603050405020304" pitchFamily="18" charset="0"/>
                        </a:rPr>
                        <a:t>§ 60 </a:t>
                      </a:r>
                      <a:r>
                        <a:rPr lang="de-DE" sz="17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Abs. 11 </a:t>
                      </a:r>
                      <a:r>
                        <a:rPr lang="de-DE" sz="1700" dirty="0">
                          <a:effectLst/>
                          <a:latin typeface="Calibri" panose="020F0502020204030204" pitchFamily="34" charset="0"/>
                          <a:ea typeface="Calibri" panose="020F0502020204030204" pitchFamily="34" charset="0"/>
                          <a:cs typeface="Times New Roman" panose="02020603050405020304" pitchFamily="18" charset="0"/>
                        </a:rPr>
                        <a:t>VOGSV</a:t>
                      </a:r>
                    </a:p>
                  </a:txBody>
                  <a:tcPr marL="68580" marR="68580" marT="0" marB="0"/>
                </a:tc>
                <a:tc>
                  <a:txBody>
                    <a:bodyPr/>
                    <a:lstStyle/>
                    <a:p>
                      <a:pPr>
                        <a:lnSpc>
                          <a:spcPct val="115000"/>
                        </a:lnSpc>
                        <a:spcAft>
                          <a:spcPts val="0"/>
                        </a:spcAft>
                      </a:pPr>
                      <a:r>
                        <a:rPr lang="de-DE" sz="1700" dirty="0">
                          <a:effectLst/>
                          <a:latin typeface="Calibri" panose="020F0502020204030204" pitchFamily="34" charset="0"/>
                          <a:ea typeface="Calibri" panose="020F0502020204030204" pitchFamily="34" charset="0"/>
                          <a:cs typeface="Times New Roman" panose="02020603050405020304" pitchFamily="18" charset="0"/>
                        </a:rPr>
                        <a:t>„XY ist am … auf Antrag der Eltern freiwillig in die Jahrgangsstufe … zurückgetreten.“</a:t>
                      </a:r>
                    </a:p>
                    <a:p>
                      <a:pPr>
                        <a:lnSpc>
                          <a:spcPct val="115000"/>
                        </a:lnSpc>
                        <a:spcAft>
                          <a:spcPts val="0"/>
                        </a:spcAft>
                      </a:pPr>
                      <a:r>
                        <a:rPr lang="de-DE" sz="1700" dirty="0">
                          <a:effectLst/>
                          <a:latin typeface="Calibri" panose="020F0502020204030204" pitchFamily="34" charset="0"/>
                          <a:ea typeface="Calibri" panose="020F0502020204030204" pitchFamily="34" charset="0"/>
                          <a:cs typeface="Times New Roman" panose="02020603050405020304" pitchFamily="18" charset="0"/>
                        </a:rPr>
                        <a:t>(kein Versetzungsvermerk)</a:t>
                      </a:r>
                    </a:p>
                    <a:p>
                      <a:pPr>
                        <a:lnSpc>
                          <a:spcPct val="115000"/>
                        </a:lnSpc>
                        <a:spcAft>
                          <a:spcPts val="0"/>
                        </a:spcAft>
                      </a:pPr>
                      <a:endParaRPr lang="de-DE"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0389442"/>
                  </a:ext>
                </a:extLst>
              </a:tr>
            </a:tbl>
          </a:graphicData>
        </a:graphic>
      </p:graphicFrame>
    </p:spTree>
    <p:extLst>
      <p:ext uri="{BB962C8B-B14F-4D97-AF65-F5344CB8AC3E}">
        <p14:creationId xmlns:p14="http://schemas.microsoft.com/office/powerpoint/2010/main" val="8341709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467544" y="608547"/>
            <a:ext cx="8432800" cy="984250"/>
          </a:xfrm>
        </p:spPr>
        <p:txBody>
          <a:bodyPr/>
          <a:lstStyle/>
          <a:p>
            <a:pPr algn="ctr"/>
            <a:r>
              <a:rPr lang="de-DE" sz="2000" dirty="0"/>
              <a:t>Grundschulrelevante Informationen zur Zeugniserstellung         </a:t>
            </a:r>
            <a:r>
              <a:rPr lang="de-DE" sz="1200" dirty="0"/>
              <a:t>Regionale Dienstversammlungen der Grundschulen April 2024</a:t>
            </a:r>
            <a:br>
              <a:rPr lang="de-DE" sz="1200" dirty="0"/>
            </a:br>
            <a:endParaRPr lang="de-DE" sz="1200" dirty="0"/>
          </a:p>
        </p:txBody>
      </p:sp>
      <p:sp>
        <p:nvSpPr>
          <p:cNvPr id="2" name="Untertitel 1"/>
          <p:cNvSpPr>
            <a:spLocks noGrp="1"/>
          </p:cNvSpPr>
          <p:nvPr>
            <p:ph idx="1"/>
          </p:nvPr>
        </p:nvSpPr>
        <p:spPr>
          <a:xfrm>
            <a:off x="467544" y="1412776"/>
            <a:ext cx="8410575" cy="4680372"/>
          </a:xfrm>
        </p:spPr>
        <p:txBody>
          <a:bodyPr/>
          <a:lstStyle/>
          <a:p>
            <a:r>
              <a:rPr lang="de-DE" b="1" dirty="0">
                <a:latin typeface="Calibri" panose="020F0502020204030204" pitchFamily="34" charset="0"/>
                <a:ea typeface="Calibri" panose="020F0502020204030204" pitchFamily="34" charset="0"/>
                <a:cs typeface="Calibri" panose="020F0502020204030204" pitchFamily="34" charset="0"/>
              </a:rPr>
              <a:t>Bemerkungen</a:t>
            </a:r>
          </a:p>
          <a:p>
            <a:pPr marL="0" indent="0">
              <a:buNone/>
            </a:pPr>
            <a:endParaRPr lang="de-DE" sz="1400" dirty="0">
              <a:ea typeface="Calibri" panose="020F0502020204030204" pitchFamily="34" charset="0"/>
              <a:cs typeface="Times New Roman" panose="02020603050405020304" pitchFamily="18" charset="0"/>
            </a:endParaRPr>
          </a:p>
        </p:txBody>
      </p:sp>
      <p:sp>
        <p:nvSpPr>
          <p:cNvPr id="4" name="Foliennummernplatzhalter 3"/>
          <p:cNvSpPr>
            <a:spLocks noGrp="1"/>
          </p:cNvSpPr>
          <p:nvPr>
            <p:ph type="sldNum" sz="quarter" idx="12"/>
          </p:nvPr>
        </p:nvSpPr>
        <p:spPr/>
        <p:txBody>
          <a:bodyPr/>
          <a:lstStyle/>
          <a:p>
            <a:pPr>
              <a:defRPr/>
            </a:pPr>
            <a:fld id="{EF82B18D-C707-4786-8163-FFCD341314AB}" type="slidenum">
              <a:rPr lang="de-DE" smtClean="0"/>
              <a:pPr>
                <a:defRPr/>
              </a:pPr>
              <a:t>16</a:t>
            </a:fld>
            <a:endParaRPr lang="de-DE" dirty="0"/>
          </a:p>
        </p:txBody>
      </p:sp>
      <p:graphicFrame>
        <p:nvGraphicFramePr>
          <p:cNvPr id="6" name="Tabelle 5"/>
          <p:cNvGraphicFramePr>
            <a:graphicFrameLocks noGrp="1"/>
          </p:cNvGraphicFramePr>
          <p:nvPr>
            <p:extLst>
              <p:ext uri="{D42A27DB-BD31-4B8C-83A1-F6EECF244321}">
                <p14:modId xmlns:p14="http://schemas.microsoft.com/office/powerpoint/2010/main" val="337710709"/>
              </p:ext>
            </p:extLst>
          </p:nvPr>
        </p:nvGraphicFramePr>
        <p:xfrm>
          <a:off x="456082" y="2060848"/>
          <a:ext cx="8375154" cy="2979420"/>
        </p:xfrm>
        <a:graphic>
          <a:graphicData uri="http://schemas.openxmlformats.org/drawingml/2006/table">
            <a:tbl>
              <a:tblPr firstRow="1" bandRow="1">
                <a:tableStyleId>{BDBED569-4797-4DF1-A0F4-6AAB3CD982D8}</a:tableStyleId>
              </a:tblPr>
              <a:tblGrid>
                <a:gridCol w="3694633">
                  <a:extLst>
                    <a:ext uri="{9D8B030D-6E8A-4147-A177-3AD203B41FA5}">
                      <a16:colId xmlns:a16="http://schemas.microsoft.com/office/drawing/2014/main" val="721534132"/>
                    </a:ext>
                  </a:extLst>
                </a:gridCol>
                <a:gridCol w="1296144">
                  <a:extLst>
                    <a:ext uri="{9D8B030D-6E8A-4147-A177-3AD203B41FA5}">
                      <a16:colId xmlns:a16="http://schemas.microsoft.com/office/drawing/2014/main" val="3020722773"/>
                    </a:ext>
                  </a:extLst>
                </a:gridCol>
                <a:gridCol w="3384377">
                  <a:extLst>
                    <a:ext uri="{9D8B030D-6E8A-4147-A177-3AD203B41FA5}">
                      <a16:colId xmlns:a16="http://schemas.microsoft.com/office/drawing/2014/main" val="2050246769"/>
                    </a:ext>
                  </a:extLst>
                </a:gridCol>
              </a:tblGrid>
              <a:tr h="2154066">
                <a:tc>
                  <a:txBody>
                    <a:bodyPr/>
                    <a:lstStyle/>
                    <a:p>
                      <a:pPr>
                        <a:lnSpc>
                          <a:spcPct val="115000"/>
                        </a:lnSpc>
                        <a:spcAft>
                          <a:spcPts val="0"/>
                        </a:spcAft>
                      </a:pPr>
                      <a:r>
                        <a:rPr lang="de-DE" sz="1700" b="0" dirty="0">
                          <a:effectLst/>
                          <a:latin typeface="Calibri" panose="020F0502020204030204" pitchFamily="34" charset="0"/>
                          <a:ea typeface="Calibri" panose="020F0502020204030204" pitchFamily="34" charset="0"/>
                          <a:cs typeface="Times New Roman" panose="02020603050405020304" pitchFamily="18" charset="0"/>
                        </a:rPr>
                        <a:t>nach Beendigung der Fördermaßnahmen NDHS (§ 50 Abs. 3 und 4 oder § 51) kann in den ersten beiden Schulbesuchsjahren danach im Fach Deutsch - und in Fächern, in denen sprachliche Aspekte von Bedeutung sind - eine verbale Beurteilung über die mündliche und schriftliche Ausdrucks- und Verständigungsfähigkeit ersetzt oder ergänzt werden.</a:t>
                      </a:r>
                    </a:p>
                  </a:txBody>
                  <a:tcPr marL="68580" marR="68580" marT="0" marB="0"/>
                </a:tc>
                <a:tc>
                  <a:txBody>
                    <a:bodyPr/>
                    <a:lstStyle/>
                    <a:p>
                      <a:pPr>
                        <a:lnSpc>
                          <a:spcPct val="115000"/>
                        </a:lnSpc>
                        <a:spcAft>
                          <a:spcPts val="0"/>
                        </a:spcAft>
                      </a:pPr>
                      <a:r>
                        <a:rPr lang="de-DE" sz="1700" b="0" dirty="0">
                          <a:effectLst/>
                          <a:latin typeface="Calibri" panose="020F0502020204030204" pitchFamily="34" charset="0"/>
                          <a:ea typeface="Calibri" panose="020F0502020204030204" pitchFamily="34" charset="0"/>
                          <a:cs typeface="Times New Roman" panose="02020603050405020304" pitchFamily="18" charset="0"/>
                        </a:rPr>
                        <a:t>§ 56 VOGSV</a:t>
                      </a:r>
                    </a:p>
                  </a:txBody>
                  <a:tcPr marL="68580" marR="68580" marT="0" marB="0"/>
                </a:tc>
                <a:tc>
                  <a:txBody>
                    <a:bodyPr/>
                    <a:lstStyle/>
                    <a:p>
                      <a:pPr>
                        <a:lnSpc>
                          <a:spcPct val="115000"/>
                        </a:lnSpc>
                        <a:spcAft>
                          <a:spcPts val="0"/>
                        </a:spcAft>
                      </a:pPr>
                      <a:r>
                        <a:rPr lang="de-DE" sz="1700" b="0" dirty="0">
                          <a:effectLst/>
                          <a:latin typeface="Calibri" panose="020F0502020204030204" pitchFamily="34" charset="0"/>
                          <a:ea typeface="Calibri" panose="020F0502020204030204" pitchFamily="34" charset="0"/>
                          <a:cs typeface="Times New Roman" panose="02020603050405020304" pitchFamily="18" charset="0"/>
                        </a:rPr>
                        <a:t>„Da sich XY noch in den ersten beiden Schulbesuchsjahren nach Abschluss der Intensivklasse/ des Intensivkurses befindet, wurde die Benotung im Fach Z nach § 56 (VOGSV) durch eine verbale Beurteilung ersetzt (ergänzt).“</a:t>
                      </a:r>
                    </a:p>
                  </a:txBody>
                  <a:tcPr marL="68580" marR="68580" marT="0" marB="0"/>
                </a:tc>
                <a:extLst>
                  <a:ext uri="{0D108BD9-81ED-4DB2-BD59-A6C34878D82A}">
                    <a16:rowId xmlns:a16="http://schemas.microsoft.com/office/drawing/2014/main" val="3230521865"/>
                  </a:ext>
                </a:extLst>
              </a:tr>
            </a:tbl>
          </a:graphicData>
        </a:graphic>
      </p:graphicFrame>
    </p:spTree>
    <p:extLst>
      <p:ext uri="{BB962C8B-B14F-4D97-AF65-F5344CB8AC3E}">
        <p14:creationId xmlns:p14="http://schemas.microsoft.com/office/powerpoint/2010/main" val="1708113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530225" y="692696"/>
            <a:ext cx="8432800" cy="984250"/>
          </a:xfrm>
        </p:spPr>
        <p:txBody>
          <a:bodyPr/>
          <a:lstStyle/>
          <a:p>
            <a:pPr algn="ctr"/>
            <a:r>
              <a:rPr lang="de-DE" sz="2000" dirty="0"/>
              <a:t>Grundschulrelevante Informationen zur Zeugniserstellung         </a:t>
            </a:r>
            <a:r>
              <a:rPr lang="de-DE" sz="1200" dirty="0"/>
              <a:t>Regionale Dienstversammlungen der Grundschulen April 2024</a:t>
            </a:r>
            <a:br>
              <a:rPr lang="de-DE" sz="1200" dirty="0"/>
            </a:br>
            <a:endParaRPr lang="de-DE" sz="1200" dirty="0"/>
          </a:p>
        </p:txBody>
      </p:sp>
      <p:sp>
        <p:nvSpPr>
          <p:cNvPr id="2" name="Untertitel 1"/>
          <p:cNvSpPr>
            <a:spLocks noGrp="1"/>
          </p:cNvSpPr>
          <p:nvPr>
            <p:ph idx="1"/>
          </p:nvPr>
        </p:nvSpPr>
        <p:spPr>
          <a:xfrm>
            <a:off x="530225" y="1676946"/>
            <a:ext cx="8410575" cy="4321175"/>
          </a:xfrm>
        </p:spPr>
        <p:txBody>
          <a:bodyPr/>
          <a:lstStyle/>
          <a:p>
            <a:r>
              <a:rPr lang="de-DE" b="1" dirty="0">
                <a:latin typeface="Calibri" panose="020F0502020204030204" pitchFamily="34" charset="0"/>
                <a:cs typeface="Calibri" panose="020F0502020204030204" pitchFamily="34" charset="0"/>
              </a:rPr>
              <a:t>Allgemeine Informationen</a:t>
            </a:r>
          </a:p>
          <a:p>
            <a:pPr marL="0" indent="0">
              <a:buNone/>
            </a:pPr>
            <a:endParaRPr lang="de-DE" dirty="0">
              <a:latin typeface="Calibri" panose="020F0502020204030204" pitchFamily="34" charset="0"/>
              <a:cs typeface="Calibri" panose="020F0502020204030204" pitchFamily="34" charset="0"/>
            </a:endParaRPr>
          </a:p>
          <a:p>
            <a:pPr>
              <a:buFont typeface="Wingdings" panose="05000000000000000000" pitchFamily="2" charset="2"/>
              <a:buChar char="Ø"/>
            </a:pPr>
            <a:r>
              <a:rPr lang="de-DE" dirty="0">
                <a:latin typeface="Calibri" panose="020F0502020204030204" pitchFamily="34" charset="0"/>
                <a:cs typeface="Calibri" panose="020F0502020204030204" pitchFamily="34" charset="0"/>
              </a:rPr>
              <a:t>Zeugnisse sind Urkunden, in denen die Beurteilungen der Leistungen der Schülerinnen und Schüler […] enthalten sind (§ 60 Abs. 1</a:t>
            </a:r>
            <a:r>
              <a:rPr lang="de-DE" dirty="0">
                <a:solidFill>
                  <a:srgbClr val="000000"/>
                </a:solidFill>
                <a:latin typeface="Calibri" panose="020F0502020204030204" pitchFamily="34" charset="0"/>
                <a:cs typeface="Calibri" panose="020F0502020204030204" pitchFamily="34" charset="0"/>
              </a:rPr>
              <a:t> VOGSV</a:t>
            </a:r>
            <a:r>
              <a:rPr lang="de-DE" dirty="0">
                <a:latin typeface="Calibri" panose="020F0502020204030204" pitchFamily="34" charset="0"/>
                <a:cs typeface="Calibri" panose="020F0502020204030204" pitchFamily="34" charset="0"/>
              </a:rPr>
              <a:t>).</a:t>
            </a:r>
          </a:p>
          <a:p>
            <a:pPr marL="0" indent="0">
              <a:buNone/>
            </a:pPr>
            <a:endParaRPr lang="de-DE" dirty="0">
              <a:latin typeface="Calibri" panose="020F0502020204030204" pitchFamily="34" charset="0"/>
              <a:cs typeface="Calibri" panose="020F0502020204030204" pitchFamily="34" charset="0"/>
            </a:endParaRPr>
          </a:p>
          <a:p>
            <a:pPr>
              <a:buFont typeface="Wingdings" panose="05000000000000000000" pitchFamily="2" charset="2"/>
              <a:buChar char="Ø"/>
            </a:pPr>
            <a:r>
              <a:rPr lang="de-DE" dirty="0">
                <a:latin typeface="Calibri" panose="020F0502020204030204" pitchFamily="34" charset="0"/>
                <a:cs typeface="Calibri" panose="020F0502020204030204" pitchFamily="34" charset="0"/>
              </a:rPr>
              <a:t>Die Ausgabe der Halbjahreszeugnisse erfolgt am letzten Unterrichtstag vor dem ersten Montag im Februar, die Ausgabe der Zeugnisse zum Ende des Schuljahres erfolgt am letzten Unterrichtstag vor den Sommerferien (§ 62 Abs. 1 S. 1 VOGSV). </a:t>
            </a:r>
          </a:p>
          <a:p>
            <a:pPr>
              <a:buFont typeface="Wingdings" panose="05000000000000000000" pitchFamily="2" charset="2"/>
              <a:buChar char="Ø"/>
            </a:pPr>
            <a:endParaRPr lang="de-DE" dirty="0">
              <a:latin typeface="Calibri" panose="020F0502020204030204" pitchFamily="34" charset="0"/>
              <a:cs typeface="Calibri" panose="020F0502020204030204" pitchFamily="34" charset="0"/>
            </a:endParaRPr>
          </a:p>
          <a:p>
            <a:pPr>
              <a:buFont typeface="Wingdings" panose="05000000000000000000" pitchFamily="2" charset="2"/>
              <a:buChar char="Ø"/>
            </a:pPr>
            <a:r>
              <a:rPr lang="de-DE" dirty="0">
                <a:latin typeface="Calibri" panose="020F0502020204030204" pitchFamily="34" charset="0"/>
                <a:cs typeface="Calibri" panose="020F0502020204030204" pitchFamily="34" charset="0"/>
              </a:rPr>
              <a:t>Die Ausgabe erfolgt jeweils während der dritten Unterrichtsstunde. Nach der Ausgabe der Zeugnisse ist für alle </a:t>
            </a:r>
            <a:r>
              <a:rPr lang="de-DE" dirty="0" err="1">
                <a:latin typeface="Calibri" panose="020F0502020204030204" pitchFamily="34" charset="0"/>
                <a:cs typeface="Calibri" panose="020F0502020204030204" pitchFamily="34" charset="0"/>
              </a:rPr>
              <a:t>SuS</a:t>
            </a:r>
            <a:r>
              <a:rPr lang="de-DE" dirty="0">
                <a:latin typeface="Calibri" panose="020F0502020204030204" pitchFamily="34" charset="0"/>
                <a:cs typeface="Calibri" panose="020F0502020204030204" pitchFamily="34" charset="0"/>
              </a:rPr>
              <a:t> unterrichtsfrei (§ 62 Abs. 1 S. 1 VOGSV).</a:t>
            </a:r>
          </a:p>
          <a:p>
            <a:pPr marL="0" indent="0">
              <a:buNone/>
            </a:pPr>
            <a:endParaRPr lang="de-DE" sz="1800" dirty="0">
              <a:latin typeface="Calibri" panose="020F0502020204030204" pitchFamily="34" charset="0"/>
              <a:cs typeface="Calibri" panose="020F0502020204030204" pitchFamily="34" charset="0"/>
            </a:endParaRPr>
          </a:p>
          <a:p>
            <a:pPr marL="0" indent="0">
              <a:buNone/>
            </a:pPr>
            <a:endParaRPr lang="de-DE" sz="1800" dirty="0">
              <a:latin typeface="Calibri" panose="020F0502020204030204" pitchFamily="34" charset="0"/>
              <a:cs typeface="Calibri" panose="020F0502020204030204" pitchFamily="34" charset="0"/>
            </a:endParaRPr>
          </a:p>
        </p:txBody>
      </p:sp>
      <p:sp>
        <p:nvSpPr>
          <p:cNvPr id="4" name="Foliennummernplatzhalter 3"/>
          <p:cNvSpPr>
            <a:spLocks noGrp="1"/>
          </p:cNvSpPr>
          <p:nvPr>
            <p:ph type="sldNum" sz="quarter" idx="12"/>
          </p:nvPr>
        </p:nvSpPr>
        <p:spPr/>
        <p:txBody>
          <a:bodyPr/>
          <a:lstStyle/>
          <a:p>
            <a:pPr>
              <a:defRPr/>
            </a:pPr>
            <a:fld id="{EF82B18D-C707-4786-8163-FFCD341314AB}" type="slidenum">
              <a:rPr lang="de-DE" smtClean="0"/>
              <a:pPr>
                <a:defRPr/>
              </a:pPr>
              <a:t>2</a:t>
            </a:fld>
            <a:endParaRPr lang="de-DE" dirty="0"/>
          </a:p>
        </p:txBody>
      </p:sp>
    </p:spTree>
    <p:extLst>
      <p:ext uri="{BB962C8B-B14F-4D97-AF65-F5344CB8AC3E}">
        <p14:creationId xmlns:p14="http://schemas.microsoft.com/office/powerpoint/2010/main" val="1083957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531813" y="692696"/>
            <a:ext cx="8432800" cy="984250"/>
          </a:xfrm>
        </p:spPr>
        <p:txBody>
          <a:bodyPr/>
          <a:lstStyle/>
          <a:p>
            <a:pPr algn="ctr"/>
            <a:r>
              <a:rPr lang="de-DE" sz="2000" dirty="0"/>
              <a:t>Grundschulrelevante Informationen zur Zeugniserstellung         </a:t>
            </a:r>
            <a:r>
              <a:rPr lang="de-DE" sz="1200" dirty="0"/>
              <a:t>Regionale Dienstversammlungen der Grundschulen April 2024</a:t>
            </a:r>
            <a:br>
              <a:rPr lang="de-DE" sz="1200" dirty="0"/>
            </a:br>
            <a:endParaRPr lang="de-DE" sz="1200" dirty="0"/>
          </a:p>
        </p:txBody>
      </p:sp>
      <p:sp>
        <p:nvSpPr>
          <p:cNvPr id="2" name="Untertitel 1"/>
          <p:cNvSpPr>
            <a:spLocks noGrp="1"/>
          </p:cNvSpPr>
          <p:nvPr>
            <p:ph idx="1"/>
          </p:nvPr>
        </p:nvSpPr>
        <p:spPr>
          <a:xfrm>
            <a:off x="541338" y="1676946"/>
            <a:ext cx="8423275" cy="4503737"/>
          </a:xfrm>
        </p:spPr>
        <p:txBody>
          <a:bodyPr/>
          <a:lstStyle/>
          <a:p>
            <a:r>
              <a:rPr lang="de-DE" b="1" dirty="0">
                <a:latin typeface="Calibri" panose="020F0502020204030204" pitchFamily="34" charset="0"/>
                <a:cs typeface="Calibri" panose="020F0502020204030204" pitchFamily="34" charset="0"/>
              </a:rPr>
              <a:t>Allgemeine Informationen</a:t>
            </a:r>
          </a:p>
          <a:p>
            <a:pPr marL="0" indent="0">
              <a:buNone/>
            </a:pPr>
            <a:r>
              <a:rPr lang="de-DE" dirty="0">
                <a:latin typeface="Calibri" panose="020F0502020204030204" pitchFamily="34" charset="0"/>
                <a:cs typeface="Calibri" panose="020F0502020204030204" pitchFamily="34" charset="0"/>
              </a:rPr>
              <a:t>                                                                                                        </a:t>
            </a:r>
          </a:p>
          <a:p>
            <a:pPr lvl="0">
              <a:buFont typeface="Wingdings" panose="05000000000000000000" pitchFamily="2" charset="2"/>
              <a:buChar char="Ø"/>
            </a:pPr>
            <a:r>
              <a:rPr lang="de-DE" dirty="0">
                <a:solidFill>
                  <a:srgbClr val="000000"/>
                </a:solidFill>
                <a:latin typeface="Calibri" panose="020F0502020204030204" pitchFamily="34" charset="0"/>
                <a:cs typeface="Calibri" panose="020F0502020204030204" pitchFamily="34" charset="0"/>
              </a:rPr>
              <a:t>Das Halbjahreszeugnis am Ende des ersten Halbjahres informiert über den aktuellen Leistungsstand, das Zeugnis am Ende des Schuljahres weist den Leistungsstand aus, der während des Schuljahres erreicht wurde (§ 74 Abs. 2 S. 2 </a:t>
            </a:r>
            <a:r>
              <a:rPr lang="de-DE" dirty="0" err="1">
                <a:solidFill>
                  <a:srgbClr val="000000"/>
                </a:solidFill>
                <a:latin typeface="Calibri" panose="020F0502020204030204" pitchFamily="34" charset="0"/>
                <a:cs typeface="Calibri" panose="020F0502020204030204" pitchFamily="34" charset="0"/>
              </a:rPr>
              <a:t>HSchG</a:t>
            </a:r>
            <a:r>
              <a:rPr lang="de-DE" dirty="0">
                <a:solidFill>
                  <a:srgbClr val="000000"/>
                </a:solidFill>
                <a:latin typeface="Calibri" panose="020F0502020204030204" pitchFamily="34" charset="0"/>
                <a:cs typeface="Calibri" panose="020F0502020204030204" pitchFamily="34" charset="0"/>
              </a:rPr>
              <a:t>).</a:t>
            </a:r>
          </a:p>
          <a:p>
            <a:pPr marL="0" lvl="0" indent="0">
              <a:buNone/>
            </a:pPr>
            <a:endParaRPr lang="de-DE" dirty="0">
              <a:solidFill>
                <a:srgbClr val="000000"/>
              </a:solidFill>
              <a:latin typeface="Calibri" panose="020F0502020204030204" pitchFamily="34" charset="0"/>
              <a:cs typeface="Calibri" panose="020F0502020204030204" pitchFamily="34" charset="0"/>
            </a:endParaRPr>
          </a:p>
          <a:p>
            <a:pPr lvl="0">
              <a:buFont typeface="Wingdings" panose="05000000000000000000" pitchFamily="2" charset="2"/>
              <a:buChar char="Ø"/>
            </a:pPr>
            <a:r>
              <a:rPr lang="de-DE" dirty="0">
                <a:solidFill>
                  <a:srgbClr val="000000"/>
                </a:solidFill>
                <a:latin typeface="Calibri" panose="020F0502020204030204" pitchFamily="34" charset="0"/>
                <a:cs typeface="Calibri" panose="020F0502020204030204" pitchFamily="34" charset="0"/>
              </a:rPr>
              <a:t>Der Beschluss der Gesamtkonferenz, dass das Arbeits- und Sozialverhalten durch schriftliche Aussagen beurteilt wird, darf nur schuleinheitlich gefasst werden (§ 27 Abs. 2 VOGSV).</a:t>
            </a:r>
          </a:p>
          <a:p>
            <a:pPr lvl="0">
              <a:buFont typeface="Wingdings" panose="05000000000000000000" pitchFamily="2" charset="2"/>
              <a:buChar char="Ø"/>
            </a:pPr>
            <a:r>
              <a:rPr lang="de-DE" dirty="0">
                <a:solidFill>
                  <a:srgbClr val="000000"/>
                </a:solidFill>
                <a:latin typeface="Calibri" panose="020F0502020204030204" pitchFamily="34" charset="0"/>
                <a:cs typeface="Calibri" panose="020F0502020204030204" pitchFamily="34" charset="0"/>
              </a:rPr>
              <a:t>Ausnahme: für Schüler und Schülerinnen nichtdeutscher Herkunftssprache, die in einer Intensivklasse – oder an einem Intensivkurs teilnehmen, ausschließlich in Noten (§ 56 S. 4 VOGSV).</a:t>
            </a:r>
          </a:p>
          <a:p>
            <a:pPr marL="0" lvl="0" indent="0">
              <a:buNone/>
            </a:pPr>
            <a:r>
              <a:rPr lang="de-DE" sz="1800" dirty="0">
                <a:solidFill>
                  <a:srgbClr val="000000"/>
                </a:solidFill>
                <a:latin typeface="Calibri" panose="020F0502020204030204" pitchFamily="34" charset="0"/>
                <a:cs typeface="Calibri" panose="020F0502020204030204" pitchFamily="34" charset="0"/>
              </a:rPr>
              <a:t>                                                                                                        </a:t>
            </a:r>
          </a:p>
          <a:p>
            <a:pPr marL="0" indent="0">
              <a:buNone/>
            </a:pPr>
            <a:endParaRPr lang="de-DE" sz="1200" dirty="0"/>
          </a:p>
        </p:txBody>
      </p:sp>
      <p:sp>
        <p:nvSpPr>
          <p:cNvPr id="4" name="Foliennummernplatzhalter 3"/>
          <p:cNvSpPr>
            <a:spLocks noGrp="1"/>
          </p:cNvSpPr>
          <p:nvPr>
            <p:ph type="sldNum" sz="quarter" idx="12"/>
          </p:nvPr>
        </p:nvSpPr>
        <p:spPr/>
        <p:txBody>
          <a:bodyPr/>
          <a:lstStyle/>
          <a:p>
            <a:pPr>
              <a:defRPr/>
            </a:pPr>
            <a:fld id="{EF82B18D-C707-4786-8163-FFCD341314AB}" type="slidenum">
              <a:rPr lang="de-DE" smtClean="0"/>
              <a:pPr>
                <a:defRPr/>
              </a:pPr>
              <a:t>3</a:t>
            </a:fld>
            <a:endParaRPr lang="de-DE" dirty="0"/>
          </a:p>
        </p:txBody>
      </p:sp>
    </p:spTree>
    <p:extLst>
      <p:ext uri="{BB962C8B-B14F-4D97-AF65-F5344CB8AC3E}">
        <p14:creationId xmlns:p14="http://schemas.microsoft.com/office/powerpoint/2010/main" val="1880056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551402" y="692696"/>
            <a:ext cx="8432800" cy="984250"/>
          </a:xfrm>
        </p:spPr>
        <p:txBody>
          <a:bodyPr/>
          <a:lstStyle/>
          <a:p>
            <a:pPr algn="ctr"/>
            <a:r>
              <a:rPr lang="de-DE" sz="2000" dirty="0"/>
              <a:t>Grundschulrelevante Informationen zur Zeugniserstellung         </a:t>
            </a:r>
            <a:r>
              <a:rPr lang="de-DE" sz="1200" dirty="0"/>
              <a:t>Regionale Dienstversammlungen der Grundschulen April 2024</a:t>
            </a:r>
            <a:br>
              <a:rPr lang="de-DE" sz="1200" dirty="0"/>
            </a:br>
            <a:endParaRPr lang="de-DE" sz="1200" dirty="0"/>
          </a:p>
        </p:txBody>
      </p:sp>
      <p:sp>
        <p:nvSpPr>
          <p:cNvPr id="2" name="Untertitel 1"/>
          <p:cNvSpPr>
            <a:spLocks noGrp="1"/>
          </p:cNvSpPr>
          <p:nvPr>
            <p:ph idx="1"/>
          </p:nvPr>
        </p:nvSpPr>
        <p:spPr>
          <a:xfrm>
            <a:off x="551402" y="1556792"/>
            <a:ext cx="8410575" cy="4321175"/>
          </a:xfrm>
        </p:spPr>
        <p:txBody>
          <a:bodyPr/>
          <a:lstStyle/>
          <a:p>
            <a:pPr marL="0" indent="0">
              <a:buNone/>
            </a:pPr>
            <a:endParaRPr lang="de-DE" sz="1200" dirty="0"/>
          </a:p>
          <a:p>
            <a:r>
              <a:rPr lang="de-DE" b="1" dirty="0">
                <a:latin typeface="Calibri" panose="020F0502020204030204" pitchFamily="34" charset="0"/>
                <a:cs typeface="Calibri" panose="020F0502020204030204" pitchFamily="34" charset="0"/>
              </a:rPr>
              <a:t>Allgemeine Informationen</a:t>
            </a:r>
          </a:p>
          <a:p>
            <a:pPr marL="0" indent="0">
              <a:buNone/>
            </a:pPr>
            <a:endParaRPr lang="de-DE" dirty="0">
              <a:latin typeface="Calibri" panose="020F0502020204030204" pitchFamily="34" charset="0"/>
              <a:cs typeface="Calibri" panose="020F0502020204030204" pitchFamily="34" charset="0"/>
            </a:endParaRPr>
          </a:p>
          <a:p>
            <a:pPr>
              <a:buFont typeface="Wingdings" panose="05000000000000000000" pitchFamily="2" charset="2"/>
              <a:buChar char="Ø"/>
            </a:pPr>
            <a:r>
              <a:rPr lang="de-DE" dirty="0">
                <a:latin typeface="Calibri" panose="020F0502020204030204" pitchFamily="34" charset="0"/>
                <a:cs typeface="Calibri" panose="020F0502020204030204" pitchFamily="34" charset="0"/>
              </a:rPr>
              <a:t>Das Zeugnis ist nur an den Schüler oder die Schülerin oder die Erziehungsberechtigten auszugeben, kein Versenden per Post.</a:t>
            </a:r>
          </a:p>
          <a:p>
            <a:pPr>
              <a:buFont typeface="Wingdings" panose="05000000000000000000" pitchFamily="2" charset="2"/>
              <a:buChar char="Ø"/>
            </a:pPr>
            <a:r>
              <a:rPr lang="de-DE" dirty="0">
                <a:latin typeface="Calibri" panose="020F0502020204030204" pitchFamily="34" charset="0"/>
                <a:cs typeface="Calibri" panose="020F0502020204030204" pitchFamily="34" charset="0"/>
              </a:rPr>
              <a:t>Auf Zeugnissen minderjähriger Schülerinnen und Schüler ist die Kenntnisnahme von einem Elternteil zu bestätigen. Die Klassenlehrkraft hat sich zu Beginn des nächsten Schulhalbjahres von der Bestätigung der Kenntnisnahme zu überzeugen (§ 62 Abs. 3 VOGSV). </a:t>
            </a:r>
          </a:p>
          <a:p>
            <a:pPr>
              <a:buFont typeface="Wingdings" panose="05000000000000000000" pitchFamily="2" charset="2"/>
              <a:buChar char="Ø"/>
            </a:pPr>
            <a:r>
              <a:rPr lang="de-DE" dirty="0">
                <a:latin typeface="Calibri" panose="020F0502020204030204" pitchFamily="34" charset="0"/>
                <a:cs typeface="Calibri" panose="020F0502020204030204" pitchFamily="34" charset="0"/>
              </a:rPr>
              <a:t>Zweitausfertigungen sind zu den Schülerakten zu nehmen (§ 61 Abs. 5 VOGSV).</a:t>
            </a:r>
          </a:p>
          <a:p>
            <a:pPr>
              <a:buFont typeface="Wingdings" panose="05000000000000000000" pitchFamily="2" charset="2"/>
              <a:buChar char="Ø"/>
            </a:pPr>
            <a:r>
              <a:rPr lang="de-DE" dirty="0">
                <a:latin typeface="Calibri" panose="020F0502020204030204" pitchFamily="34" charset="0"/>
                <a:cs typeface="Calibri" panose="020F0502020204030204" pitchFamily="34" charset="0"/>
              </a:rPr>
              <a:t>Es gibt keine Vorgabe bzgl. der Art des Papiers für Zeugnisse (Stärke, Wasserzeichen …).</a:t>
            </a:r>
          </a:p>
          <a:p>
            <a:pPr marL="0" indent="0">
              <a:buNone/>
            </a:pPr>
            <a:endParaRPr lang="de-DE" dirty="0">
              <a:latin typeface="Calibri" panose="020F0502020204030204" pitchFamily="34" charset="0"/>
              <a:cs typeface="Calibri" panose="020F0502020204030204" pitchFamily="34" charset="0"/>
            </a:endParaRPr>
          </a:p>
        </p:txBody>
      </p:sp>
      <p:sp>
        <p:nvSpPr>
          <p:cNvPr id="4" name="Foliennummernplatzhalter 3"/>
          <p:cNvSpPr>
            <a:spLocks noGrp="1"/>
          </p:cNvSpPr>
          <p:nvPr>
            <p:ph type="sldNum" sz="quarter" idx="12"/>
          </p:nvPr>
        </p:nvSpPr>
        <p:spPr/>
        <p:txBody>
          <a:bodyPr/>
          <a:lstStyle/>
          <a:p>
            <a:pPr>
              <a:defRPr/>
            </a:pPr>
            <a:fld id="{EF82B18D-C707-4786-8163-FFCD341314AB}" type="slidenum">
              <a:rPr lang="de-DE" smtClean="0"/>
              <a:pPr>
                <a:defRPr/>
              </a:pPr>
              <a:t>4</a:t>
            </a:fld>
            <a:endParaRPr lang="de-DE" dirty="0"/>
          </a:p>
        </p:txBody>
      </p:sp>
    </p:spTree>
    <p:extLst>
      <p:ext uri="{BB962C8B-B14F-4D97-AF65-F5344CB8AC3E}">
        <p14:creationId xmlns:p14="http://schemas.microsoft.com/office/powerpoint/2010/main" val="404093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519113" y="692696"/>
            <a:ext cx="8432800" cy="984250"/>
          </a:xfrm>
        </p:spPr>
        <p:txBody>
          <a:bodyPr/>
          <a:lstStyle/>
          <a:p>
            <a:pPr algn="ctr"/>
            <a:r>
              <a:rPr lang="de-DE" sz="2000" dirty="0"/>
              <a:t>Grundschulrelevante Informationen zur Zeugniserstellung         </a:t>
            </a:r>
            <a:r>
              <a:rPr lang="de-DE" sz="1200" dirty="0"/>
              <a:t>Regionale Dienstversammlungen der Grundschulen April 2024</a:t>
            </a:r>
            <a:br>
              <a:rPr lang="de-DE" sz="1200" dirty="0"/>
            </a:br>
            <a:endParaRPr lang="de-DE" sz="1200" dirty="0"/>
          </a:p>
        </p:txBody>
      </p:sp>
      <p:sp>
        <p:nvSpPr>
          <p:cNvPr id="2" name="Untertitel 1"/>
          <p:cNvSpPr>
            <a:spLocks noGrp="1"/>
          </p:cNvSpPr>
          <p:nvPr>
            <p:ph idx="1"/>
          </p:nvPr>
        </p:nvSpPr>
        <p:spPr>
          <a:xfrm>
            <a:off x="492930" y="1556792"/>
            <a:ext cx="8410575" cy="4321175"/>
          </a:xfrm>
        </p:spPr>
        <p:txBody>
          <a:bodyPr/>
          <a:lstStyle/>
          <a:p>
            <a:pPr marL="0" indent="0">
              <a:buNone/>
            </a:pPr>
            <a:endParaRPr lang="de-DE" sz="1200" dirty="0"/>
          </a:p>
          <a:p>
            <a:r>
              <a:rPr lang="de-DE" b="1" dirty="0">
                <a:latin typeface="Calibri" panose="020F0502020204030204" pitchFamily="34" charset="0"/>
                <a:cs typeface="Calibri" panose="020F0502020204030204" pitchFamily="34" charset="0"/>
              </a:rPr>
              <a:t>Allgemeine Informationen</a:t>
            </a:r>
          </a:p>
          <a:p>
            <a:pPr>
              <a:buFont typeface="Wingdings" panose="05000000000000000000" pitchFamily="2" charset="2"/>
              <a:buChar char="Ø"/>
            </a:pPr>
            <a:r>
              <a:rPr lang="de-DE" sz="1800" b="1" dirty="0">
                <a:latin typeface="Calibri" panose="020F0502020204030204" pitchFamily="34" charset="0"/>
                <a:cs typeface="Calibri" panose="020F0502020204030204" pitchFamily="34" charset="0"/>
              </a:rPr>
              <a:t>Übergangszeugnisse: </a:t>
            </a:r>
          </a:p>
          <a:p>
            <a:pPr>
              <a:buFont typeface="Symbol" panose="05050102010706020507" pitchFamily="18" charset="2"/>
              <a:buChar char="-"/>
            </a:pPr>
            <a:r>
              <a:rPr lang="de-DE" sz="1800" dirty="0">
                <a:latin typeface="Calibri" panose="020F0502020204030204" pitchFamily="34" charset="0"/>
                <a:cs typeface="Calibri" panose="020F0502020204030204" pitchFamily="34" charset="0"/>
              </a:rPr>
              <a:t>Übergangszeugnisse erhalten in der Grundschule Schüler und Schülerinnen, die die Schule während des Schuljahres verlassen (§ 74 Abs. 2 S. 1 </a:t>
            </a:r>
            <a:r>
              <a:rPr lang="de-DE" sz="1800" dirty="0" err="1">
                <a:latin typeface="Calibri" panose="020F0502020204030204" pitchFamily="34" charset="0"/>
                <a:cs typeface="Calibri" panose="020F0502020204030204" pitchFamily="34" charset="0"/>
              </a:rPr>
              <a:t>HSchG</a:t>
            </a:r>
            <a:r>
              <a:rPr lang="de-DE" sz="1800" dirty="0">
                <a:latin typeface="Calibri" panose="020F0502020204030204" pitchFamily="34" charset="0"/>
                <a:cs typeface="Calibri" panose="020F0502020204030204" pitchFamily="34" charset="0"/>
              </a:rPr>
              <a:t>);  es wird dem Kind/den Erziehungsberechtigten beim Verlassen der Schule übergeben; eine Zweitausfertigung kommt in die Schülerakte</a:t>
            </a:r>
          </a:p>
          <a:p>
            <a:pPr>
              <a:buFont typeface="Symbol" panose="05050102010706020507" pitchFamily="18" charset="2"/>
              <a:buChar char="-"/>
            </a:pPr>
            <a:r>
              <a:rPr lang="de-DE" sz="1800" dirty="0">
                <a:latin typeface="Calibri" panose="020F0502020204030204" pitchFamily="34" charset="0"/>
                <a:cs typeface="Calibri" panose="020F0502020204030204" pitchFamily="34" charset="0"/>
              </a:rPr>
              <a:t>das Übergangszeugnis wird gesiegelt</a:t>
            </a:r>
          </a:p>
          <a:p>
            <a:pPr>
              <a:buFont typeface="Symbol" panose="05050102010706020507" pitchFamily="18" charset="2"/>
              <a:buChar char="-"/>
            </a:pPr>
            <a:r>
              <a:rPr lang="de-DE" sz="1800" dirty="0">
                <a:latin typeface="Calibri" panose="020F0502020204030204" pitchFamily="34" charset="0"/>
                <a:cs typeface="Calibri" panose="020F0502020204030204" pitchFamily="34" charset="0"/>
              </a:rPr>
              <a:t>die Noten werden ausgeschrieben (§61 Abs.2 VOGSV)</a:t>
            </a:r>
          </a:p>
          <a:p>
            <a:pPr>
              <a:buFont typeface="Symbol" panose="05050102010706020507" pitchFamily="18" charset="2"/>
              <a:buChar char="-"/>
            </a:pPr>
            <a:r>
              <a:rPr lang="de-DE" sz="1800" dirty="0">
                <a:latin typeface="Calibri" panose="020F0502020204030204" pitchFamily="34" charset="0"/>
                <a:cs typeface="Calibri" panose="020F0502020204030204" pitchFamily="34" charset="0"/>
              </a:rPr>
              <a:t>§19 Abs.3 VOGSV: „Bei einem Schulwechsel im Verlauf eines Schuljahres ist das von der abgebenden Schule zuletzt erteilte Zeugnis angemessen zu berücksichtigen. Erfolgt der Schulwechsel innerhalb von acht Unterrichtwochen vor einer Zeugniserteilung und liegt ein Zeugnis der abgebenden Schule vor, ist die Herabsetzung einer in diesem Zeugnis erteilten Note um mehr als eine Notenstufe nicht zulässig.“</a:t>
            </a:r>
          </a:p>
          <a:p>
            <a:pPr>
              <a:buFont typeface="Symbol" panose="05050102010706020507" pitchFamily="18" charset="2"/>
              <a:buChar char="-"/>
            </a:pPr>
            <a:endParaRPr lang="de-DE" dirty="0">
              <a:latin typeface="Calibri" panose="020F0502020204030204" pitchFamily="34" charset="0"/>
              <a:cs typeface="Calibri" panose="020F0502020204030204" pitchFamily="34" charset="0"/>
            </a:endParaRPr>
          </a:p>
          <a:p>
            <a:pPr>
              <a:buFont typeface="Symbol" panose="05050102010706020507" pitchFamily="18" charset="2"/>
              <a:buChar char="-"/>
            </a:pPr>
            <a:endParaRPr lang="de-DE" dirty="0">
              <a:latin typeface="Calibri" panose="020F0502020204030204" pitchFamily="34" charset="0"/>
              <a:cs typeface="Calibri" panose="020F0502020204030204" pitchFamily="34" charset="0"/>
            </a:endParaRPr>
          </a:p>
          <a:p>
            <a:pPr marL="0" indent="0">
              <a:buNone/>
            </a:pPr>
            <a:endParaRPr lang="de-DE" dirty="0">
              <a:latin typeface="Calibri" panose="020F0502020204030204" pitchFamily="34" charset="0"/>
              <a:cs typeface="Calibri" panose="020F0502020204030204" pitchFamily="34" charset="0"/>
            </a:endParaRPr>
          </a:p>
          <a:p>
            <a:pPr marL="0" indent="0">
              <a:buNone/>
            </a:pPr>
            <a:endParaRPr lang="de-DE" dirty="0">
              <a:latin typeface="Calibri" panose="020F0502020204030204" pitchFamily="34" charset="0"/>
              <a:cs typeface="Calibri" panose="020F0502020204030204" pitchFamily="34" charset="0"/>
            </a:endParaRPr>
          </a:p>
          <a:p>
            <a:pPr marL="0" indent="0">
              <a:buNone/>
            </a:pPr>
            <a:endParaRPr lang="de-DE" dirty="0">
              <a:latin typeface="Calibri" panose="020F0502020204030204" pitchFamily="34" charset="0"/>
              <a:cs typeface="Calibri" panose="020F0502020204030204" pitchFamily="34" charset="0"/>
            </a:endParaRPr>
          </a:p>
          <a:p>
            <a:pPr>
              <a:buFont typeface="Wingdings" panose="05000000000000000000" pitchFamily="2" charset="2"/>
              <a:buChar char="Ø"/>
            </a:pPr>
            <a:endParaRPr lang="de-DE" dirty="0">
              <a:latin typeface="Calibri" panose="020F0502020204030204" pitchFamily="34" charset="0"/>
              <a:cs typeface="Calibri" panose="020F0502020204030204" pitchFamily="34" charset="0"/>
            </a:endParaRPr>
          </a:p>
          <a:p>
            <a:pPr>
              <a:buFont typeface="Wingdings" panose="05000000000000000000" pitchFamily="2" charset="2"/>
              <a:buChar char="Ø"/>
            </a:pPr>
            <a:endParaRPr lang="de-DE" dirty="0">
              <a:latin typeface="Calibri" panose="020F0502020204030204" pitchFamily="34" charset="0"/>
              <a:cs typeface="Calibri" panose="020F0502020204030204" pitchFamily="34" charset="0"/>
            </a:endParaRPr>
          </a:p>
          <a:p>
            <a:pPr marL="0" indent="0">
              <a:buNone/>
            </a:pPr>
            <a:endParaRPr lang="de-DE" dirty="0">
              <a:latin typeface="Calibri" panose="020F0502020204030204" pitchFamily="34" charset="0"/>
              <a:cs typeface="Calibri" panose="020F0502020204030204" pitchFamily="34" charset="0"/>
            </a:endParaRPr>
          </a:p>
          <a:p>
            <a:pPr marL="0" indent="0">
              <a:buNone/>
            </a:pPr>
            <a:endParaRPr lang="de-DE" dirty="0">
              <a:latin typeface="Calibri" panose="020F0502020204030204" pitchFamily="34" charset="0"/>
              <a:cs typeface="Calibri" panose="020F0502020204030204" pitchFamily="34" charset="0"/>
            </a:endParaRPr>
          </a:p>
          <a:p>
            <a:pPr marL="0" indent="0">
              <a:buNone/>
            </a:pPr>
            <a:endParaRPr lang="de-DE" dirty="0">
              <a:latin typeface="Calibri" panose="020F0502020204030204" pitchFamily="34" charset="0"/>
              <a:cs typeface="Calibri" panose="020F0502020204030204" pitchFamily="34" charset="0"/>
            </a:endParaRPr>
          </a:p>
        </p:txBody>
      </p:sp>
      <p:sp>
        <p:nvSpPr>
          <p:cNvPr id="4" name="Foliennummernplatzhalter 3"/>
          <p:cNvSpPr>
            <a:spLocks noGrp="1"/>
          </p:cNvSpPr>
          <p:nvPr>
            <p:ph type="sldNum" sz="quarter" idx="12"/>
          </p:nvPr>
        </p:nvSpPr>
        <p:spPr/>
        <p:txBody>
          <a:bodyPr/>
          <a:lstStyle/>
          <a:p>
            <a:pPr>
              <a:defRPr/>
            </a:pPr>
            <a:fld id="{EF82B18D-C707-4786-8163-FFCD341314AB}" type="slidenum">
              <a:rPr lang="de-DE" smtClean="0"/>
              <a:pPr>
                <a:defRPr/>
              </a:pPr>
              <a:t>5</a:t>
            </a:fld>
            <a:endParaRPr lang="de-DE" dirty="0"/>
          </a:p>
        </p:txBody>
      </p:sp>
    </p:spTree>
    <p:extLst>
      <p:ext uri="{BB962C8B-B14F-4D97-AF65-F5344CB8AC3E}">
        <p14:creationId xmlns:p14="http://schemas.microsoft.com/office/powerpoint/2010/main" val="402452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552450" y="692696"/>
            <a:ext cx="8432800" cy="984250"/>
          </a:xfrm>
        </p:spPr>
        <p:txBody>
          <a:bodyPr/>
          <a:lstStyle/>
          <a:p>
            <a:pPr algn="ctr"/>
            <a:r>
              <a:rPr lang="de-DE" sz="2000" dirty="0"/>
              <a:t>Grundschulrelevante Informationen zur Zeugniserstellung         </a:t>
            </a:r>
            <a:r>
              <a:rPr lang="de-DE" sz="1200" dirty="0"/>
              <a:t>Regionale Dienstversammlungen der Grundschulen April 2024</a:t>
            </a:r>
            <a:br>
              <a:rPr lang="de-DE" sz="1200" dirty="0"/>
            </a:br>
            <a:endParaRPr lang="de-DE" sz="1200" dirty="0"/>
          </a:p>
        </p:txBody>
      </p:sp>
      <p:sp>
        <p:nvSpPr>
          <p:cNvPr id="2" name="Untertitel 1"/>
          <p:cNvSpPr>
            <a:spLocks noGrp="1"/>
          </p:cNvSpPr>
          <p:nvPr>
            <p:ph idx="1"/>
          </p:nvPr>
        </p:nvSpPr>
        <p:spPr>
          <a:xfrm>
            <a:off x="467544" y="1676946"/>
            <a:ext cx="8410575" cy="4321175"/>
          </a:xfrm>
        </p:spPr>
        <p:txBody>
          <a:bodyPr/>
          <a:lstStyle/>
          <a:p>
            <a:r>
              <a:rPr lang="de-DE" b="1" dirty="0">
                <a:latin typeface="Calibri" panose="020F0502020204030204" pitchFamily="34" charset="0"/>
                <a:cs typeface="Calibri" panose="020F0502020204030204" pitchFamily="34" charset="0"/>
              </a:rPr>
              <a:t>Zeugnisformulare</a:t>
            </a:r>
          </a:p>
          <a:p>
            <a:pPr marL="0" indent="0">
              <a:buNone/>
            </a:pPr>
            <a:endParaRPr lang="de-DE" dirty="0">
              <a:latin typeface="Calibri" panose="020F0502020204030204" pitchFamily="34" charset="0"/>
              <a:cs typeface="Calibri" panose="020F0502020204030204" pitchFamily="34" charset="0"/>
            </a:endParaRPr>
          </a:p>
          <a:p>
            <a:pPr marL="0" indent="0">
              <a:lnSpc>
                <a:spcPct val="115000"/>
              </a:lnSpc>
              <a:spcAft>
                <a:spcPts val="1000"/>
              </a:spcAft>
              <a:buNone/>
            </a:pPr>
            <a:r>
              <a:rPr lang="de-DE" dirty="0">
                <a:latin typeface="Calibri" panose="020F0502020204030204" pitchFamily="34" charset="0"/>
                <a:ea typeface="Calibri" panose="020F0502020204030204" pitchFamily="34" charset="0"/>
                <a:cs typeface="Calibri" panose="020F0502020204030204" pitchFamily="34" charset="0"/>
              </a:rPr>
              <a:t>Für die Zeugnisse </a:t>
            </a:r>
            <a:r>
              <a:rPr lang="de-DE" u="sng" dirty="0">
                <a:latin typeface="Calibri" panose="020F0502020204030204" pitchFamily="34" charset="0"/>
                <a:ea typeface="Calibri" panose="020F0502020204030204" pitchFamily="34" charset="0"/>
                <a:cs typeface="Calibri" panose="020F0502020204030204" pitchFamily="34" charset="0"/>
              </a:rPr>
              <a:t>sind </a:t>
            </a:r>
            <a:r>
              <a:rPr lang="de-DE" dirty="0">
                <a:latin typeface="Calibri" panose="020F0502020204030204" pitchFamily="34" charset="0"/>
                <a:ea typeface="Calibri" panose="020F0502020204030204" pitchFamily="34" charset="0"/>
                <a:cs typeface="Calibri" panose="020F0502020204030204" pitchFamily="34" charset="0"/>
              </a:rPr>
              <a:t>die Muster nach der Anlage 1 </a:t>
            </a:r>
            <a:r>
              <a:rPr lang="de-DE" u="sng" dirty="0">
                <a:latin typeface="Calibri" panose="020F0502020204030204" pitchFamily="34" charset="0"/>
                <a:ea typeface="Calibri" panose="020F0502020204030204" pitchFamily="34" charset="0"/>
                <a:cs typeface="Calibri" panose="020F0502020204030204" pitchFamily="34" charset="0"/>
              </a:rPr>
              <a:t>zugrunde zu legen </a:t>
            </a:r>
          </a:p>
          <a:p>
            <a:pPr marL="0" indent="0">
              <a:lnSpc>
                <a:spcPct val="115000"/>
              </a:lnSpc>
              <a:spcAft>
                <a:spcPts val="1000"/>
              </a:spcAft>
              <a:buNone/>
            </a:pPr>
            <a:r>
              <a:rPr lang="de-DE" dirty="0">
                <a:latin typeface="Calibri" panose="020F0502020204030204" pitchFamily="34" charset="0"/>
                <a:ea typeface="Calibri" panose="020F0502020204030204" pitchFamily="34" charset="0"/>
                <a:cs typeface="Calibri" panose="020F0502020204030204" pitchFamily="34" charset="0"/>
              </a:rPr>
              <a:t>(§ 8 Abs. 2 VOBGM).</a:t>
            </a:r>
          </a:p>
          <a:p>
            <a:pPr>
              <a:lnSpc>
                <a:spcPct val="115000"/>
              </a:lnSpc>
              <a:spcAft>
                <a:spcPts val="1000"/>
              </a:spcAft>
              <a:buFont typeface="Wingdings" panose="05000000000000000000" pitchFamily="2" charset="2"/>
              <a:buChar char="Ø"/>
            </a:pPr>
            <a:r>
              <a:rPr lang="de-DE" b="1" dirty="0">
                <a:latin typeface="Calibri" panose="020F0502020204030204" pitchFamily="34" charset="0"/>
                <a:ea typeface="Calibri" panose="020F0502020204030204" pitchFamily="34" charset="0"/>
                <a:cs typeface="Calibri" panose="020F0502020204030204" pitchFamily="34" charset="0"/>
              </a:rPr>
              <a:t>Jg. 1- 4:  siehe </a:t>
            </a:r>
            <a:r>
              <a:rPr lang="de-DE" dirty="0">
                <a:latin typeface="Calibri" panose="020F0502020204030204" pitchFamily="34" charset="0"/>
                <a:ea typeface="Calibri" panose="020F0502020204030204" pitchFamily="34" charset="0"/>
                <a:cs typeface="Calibri" panose="020F0502020204030204" pitchFamily="34" charset="0"/>
              </a:rPr>
              <a:t>Muster 1, 2a, 2b, 2c, 2d als Anlage zu VOBGM </a:t>
            </a:r>
          </a:p>
          <a:p>
            <a:pPr>
              <a:lnSpc>
                <a:spcPct val="115000"/>
              </a:lnSpc>
              <a:spcAft>
                <a:spcPts val="1000"/>
              </a:spcAft>
              <a:buFont typeface="Arial" panose="020B0604020202020204" pitchFamily="34" charset="0"/>
              <a:buChar char="•"/>
            </a:pPr>
            <a:r>
              <a:rPr lang="de-DE" sz="1600" i="1" dirty="0">
                <a:solidFill>
                  <a:srgbClr val="505050"/>
                </a:solidFill>
                <a:latin typeface="robotoregular"/>
                <a:hlinkClick r:id="rId3"/>
              </a:rPr>
              <a:t>https://www.rv.hessenrecht.hessen.de/perma?j=Pr%2FSekIBiGPrV_HE_Muster_1</a:t>
            </a:r>
            <a:endParaRPr lang="de-DE" sz="1600" i="1" dirty="0">
              <a:solidFill>
                <a:srgbClr val="505050"/>
              </a:solidFill>
              <a:latin typeface="robotoregular"/>
            </a:endParaRPr>
          </a:p>
          <a:p>
            <a:pPr>
              <a:buFont typeface="Arial" panose="020B0604020202020204" pitchFamily="34" charset="0"/>
              <a:buChar char="•"/>
            </a:pPr>
            <a:r>
              <a:rPr lang="de-DE" sz="1600" i="1" dirty="0">
                <a:solidFill>
                  <a:srgbClr val="505050"/>
                </a:solidFill>
                <a:latin typeface="robotoregular"/>
                <a:hlinkClick r:id="rId4"/>
              </a:rPr>
              <a:t>https://www.rv.hessenrecht.hessen.de/perma?j=Pr%2FSekIBiGPrV_HE_Muster_2_a</a:t>
            </a:r>
            <a:endParaRPr lang="de-DE" sz="1600" i="1" dirty="0">
              <a:solidFill>
                <a:srgbClr val="505050"/>
              </a:solidFill>
              <a:latin typeface="robotoregular"/>
            </a:endParaRPr>
          </a:p>
          <a:p>
            <a:pPr>
              <a:buFont typeface="Arial" panose="020B0604020202020204" pitchFamily="34" charset="0"/>
              <a:buChar char="•"/>
            </a:pPr>
            <a:r>
              <a:rPr lang="de-DE" sz="1600" i="1" dirty="0">
                <a:solidFill>
                  <a:srgbClr val="505050"/>
                </a:solidFill>
                <a:latin typeface="robotoregular"/>
                <a:hlinkClick r:id="rId5"/>
              </a:rPr>
              <a:t>https://www.rv.hessenrecht.hessen.de/perma?j=Pr%2FSekIBiGPrV_HE_Muster_2_b</a:t>
            </a:r>
            <a:endParaRPr lang="de-DE" sz="1600" i="1" dirty="0">
              <a:solidFill>
                <a:srgbClr val="505050"/>
              </a:solidFill>
              <a:latin typeface="robotoregular"/>
            </a:endParaRPr>
          </a:p>
          <a:p>
            <a:pPr>
              <a:buFont typeface="Arial" panose="020B0604020202020204" pitchFamily="34" charset="0"/>
              <a:buChar char="•"/>
            </a:pPr>
            <a:r>
              <a:rPr lang="de-DE" sz="1600" i="1" dirty="0">
                <a:solidFill>
                  <a:srgbClr val="505050"/>
                </a:solidFill>
                <a:latin typeface="robotoregular"/>
                <a:hlinkClick r:id="rId6"/>
              </a:rPr>
              <a:t>https://www.rv.hessenrecht.hessen.de/perma?j=Pr%2FSekIBiGPrV_HE_Muster_2_c</a:t>
            </a:r>
            <a:endParaRPr lang="de-DE" sz="1600" i="1" dirty="0">
              <a:solidFill>
                <a:srgbClr val="505050"/>
              </a:solidFill>
              <a:latin typeface="robotoregular"/>
            </a:endParaRPr>
          </a:p>
          <a:p>
            <a:pPr>
              <a:buFont typeface="Arial" panose="020B0604020202020204" pitchFamily="34" charset="0"/>
              <a:buChar char="•"/>
            </a:pPr>
            <a:r>
              <a:rPr lang="de-DE" sz="1600" i="1" dirty="0">
                <a:solidFill>
                  <a:srgbClr val="505050"/>
                </a:solidFill>
                <a:latin typeface="robotoregular"/>
                <a:hlinkClick r:id="rId7"/>
              </a:rPr>
              <a:t>https://www.rv.hessenrecht.hessen.de/perma?j=Pr%2FSekIBiGPrV_HE_Muster_2_d</a:t>
            </a:r>
            <a:endParaRPr lang="de-DE" sz="1600" i="1" dirty="0">
              <a:solidFill>
                <a:srgbClr val="505050"/>
              </a:solidFill>
              <a:latin typeface="robotoregular"/>
            </a:endParaRPr>
          </a:p>
          <a:p>
            <a:pPr>
              <a:buFont typeface="Arial" panose="020B0604020202020204" pitchFamily="34" charset="0"/>
              <a:buChar char="•"/>
            </a:pPr>
            <a:endParaRPr lang="de-DE" sz="1600" i="1" dirty="0">
              <a:solidFill>
                <a:srgbClr val="505050"/>
              </a:solidFill>
              <a:latin typeface="robotoregular"/>
            </a:endParaRPr>
          </a:p>
          <a:p>
            <a:pPr marL="0" indent="0">
              <a:buNone/>
            </a:pPr>
            <a:br>
              <a:rPr lang="de-DE" sz="1600" dirty="0"/>
            </a:br>
            <a:endParaRPr lang="de-DE" sz="16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de-DE" sz="1600" dirty="0"/>
          </a:p>
        </p:txBody>
      </p:sp>
      <p:sp>
        <p:nvSpPr>
          <p:cNvPr id="4" name="Foliennummernplatzhalter 3"/>
          <p:cNvSpPr>
            <a:spLocks noGrp="1"/>
          </p:cNvSpPr>
          <p:nvPr>
            <p:ph type="sldNum" sz="quarter" idx="12"/>
          </p:nvPr>
        </p:nvSpPr>
        <p:spPr/>
        <p:txBody>
          <a:bodyPr/>
          <a:lstStyle/>
          <a:p>
            <a:pPr>
              <a:defRPr/>
            </a:pPr>
            <a:fld id="{EF82B18D-C707-4786-8163-FFCD341314AB}" type="slidenum">
              <a:rPr lang="de-DE" smtClean="0"/>
              <a:pPr>
                <a:defRPr/>
              </a:pPr>
              <a:t>6</a:t>
            </a:fld>
            <a:endParaRPr lang="de-DE" dirty="0"/>
          </a:p>
        </p:txBody>
      </p:sp>
    </p:spTree>
    <p:extLst>
      <p:ext uri="{BB962C8B-B14F-4D97-AF65-F5344CB8AC3E}">
        <p14:creationId xmlns:p14="http://schemas.microsoft.com/office/powerpoint/2010/main" val="5323900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529855" y="668186"/>
            <a:ext cx="8432800" cy="984250"/>
          </a:xfrm>
        </p:spPr>
        <p:txBody>
          <a:bodyPr/>
          <a:lstStyle/>
          <a:p>
            <a:pPr algn="ctr"/>
            <a:r>
              <a:rPr lang="de-DE" sz="2000" dirty="0"/>
              <a:t>Grundschulrelevante Informationen zur Zeugniserstellung         </a:t>
            </a:r>
            <a:r>
              <a:rPr lang="de-DE" sz="1200" dirty="0"/>
              <a:t>Regionale Dienstversammlungen der Grundschulen April 2024</a:t>
            </a:r>
            <a:br>
              <a:rPr lang="de-DE" sz="1200" dirty="0"/>
            </a:br>
            <a:endParaRPr lang="de-DE" sz="1200" dirty="0"/>
          </a:p>
        </p:txBody>
      </p:sp>
      <p:sp>
        <p:nvSpPr>
          <p:cNvPr id="2" name="Untertitel 1"/>
          <p:cNvSpPr>
            <a:spLocks noGrp="1"/>
          </p:cNvSpPr>
          <p:nvPr>
            <p:ph idx="1"/>
          </p:nvPr>
        </p:nvSpPr>
        <p:spPr>
          <a:xfrm>
            <a:off x="395536" y="1556792"/>
            <a:ext cx="8410575" cy="4321175"/>
          </a:xfrm>
        </p:spPr>
        <p:txBody>
          <a:bodyPr/>
          <a:lstStyle/>
          <a:p>
            <a:r>
              <a:rPr lang="de-DE" b="1" dirty="0">
                <a:latin typeface="Calibri" panose="020F0502020204030204" pitchFamily="34" charset="0"/>
                <a:cs typeface="Calibri" panose="020F0502020204030204" pitchFamily="34" charset="0"/>
              </a:rPr>
              <a:t>Zeugnisformulare</a:t>
            </a:r>
          </a:p>
          <a:p>
            <a:pPr marL="0" indent="0">
              <a:buNone/>
            </a:pPr>
            <a:endParaRPr lang="de-DE" dirty="0">
              <a:latin typeface="Calibri" panose="020F0502020204030204" pitchFamily="34" charset="0"/>
              <a:cs typeface="Calibri" panose="020F0502020204030204" pitchFamily="34" charset="0"/>
            </a:endParaRPr>
          </a:p>
          <a:p>
            <a:pPr>
              <a:lnSpc>
                <a:spcPct val="115000"/>
              </a:lnSpc>
              <a:spcAft>
                <a:spcPts val="1000"/>
              </a:spcAft>
              <a:buFont typeface="Wingdings" panose="05000000000000000000" pitchFamily="2" charset="2"/>
              <a:buChar char="Ø"/>
            </a:pPr>
            <a:r>
              <a:rPr lang="de-DE" dirty="0">
                <a:latin typeface="Calibri" panose="020F0502020204030204" pitchFamily="34" charset="0"/>
                <a:ea typeface="Calibri" panose="020F0502020204030204" pitchFamily="34" charset="0"/>
                <a:cs typeface="Calibri" panose="020F0502020204030204" pitchFamily="34" charset="0"/>
              </a:rPr>
              <a:t> </a:t>
            </a:r>
            <a:r>
              <a:rPr lang="de-DE" b="1" dirty="0">
                <a:latin typeface="Calibri" panose="020F0502020204030204" pitchFamily="34" charset="0"/>
                <a:ea typeface="Calibri" panose="020F0502020204030204" pitchFamily="34" charset="0"/>
                <a:cs typeface="Calibri" panose="020F0502020204030204" pitchFamily="34" charset="0"/>
              </a:rPr>
              <a:t>Übergangszeugnisse:</a:t>
            </a:r>
            <a:r>
              <a:rPr lang="de-DE" dirty="0">
                <a:latin typeface="Calibri" panose="020F0502020204030204" pitchFamily="34" charset="0"/>
                <a:ea typeface="Calibri" panose="020F0502020204030204" pitchFamily="34" charset="0"/>
                <a:cs typeface="Calibri" panose="020F0502020204030204" pitchFamily="34" charset="0"/>
              </a:rPr>
              <a:t> siehe Muster 11 a – e als Anlage zu VOGBM</a:t>
            </a:r>
          </a:p>
          <a:p>
            <a:pPr lvl="0">
              <a:lnSpc>
                <a:spcPct val="115000"/>
              </a:lnSpc>
              <a:spcAft>
                <a:spcPts val="1000"/>
              </a:spcAft>
              <a:buFont typeface="Arial" panose="020B0604020202020204" pitchFamily="34" charset="0"/>
              <a:buChar char="•"/>
            </a:pPr>
            <a:r>
              <a:rPr lang="de-DE" sz="1600" i="1" dirty="0">
                <a:solidFill>
                  <a:srgbClr val="505050"/>
                </a:solidFill>
                <a:latin typeface="robotoregular"/>
                <a:hlinkClick r:id="rId3"/>
              </a:rPr>
              <a:t>https://www.rv.hessenrecht.hessen.de/perma?j=Pr%2FSekIBiGPrV_HE_Muster_11_a</a:t>
            </a:r>
            <a:endParaRPr lang="de-DE" sz="1600" i="1" dirty="0">
              <a:solidFill>
                <a:srgbClr val="505050"/>
              </a:solidFill>
              <a:latin typeface="robotoregular"/>
            </a:endParaRPr>
          </a:p>
          <a:p>
            <a:pPr lvl="0">
              <a:lnSpc>
                <a:spcPct val="115000"/>
              </a:lnSpc>
              <a:spcAft>
                <a:spcPts val="1000"/>
              </a:spcAft>
              <a:buFont typeface="Arial" panose="020B0604020202020204" pitchFamily="34" charset="0"/>
              <a:buChar char="•"/>
            </a:pPr>
            <a:r>
              <a:rPr lang="de-DE" sz="1600" i="1" dirty="0">
                <a:solidFill>
                  <a:srgbClr val="505050"/>
                </a:solidFill>
                <a:latin typeface="robotoregular"/>
                <a:hlinkClick r:id="rId4"/>
              </a:rPr>
              <a:t>https://www.rv.hessenrecht.hessen.de/perma?j=Pr%2FSekIBiGPrV_HE_Muster_11_b</a:t>
            </a:r>
            <a:endParaRPr lang="de-DE" sz="1600" i="1" dirty="0">
              <a:solidFill>
                <a:srgbClr val="505050"/>
              </a:solidFill>
              <a:latin typeface="robotoregular"/>
            </a:endParaRPr>
          </a:p>
          <a:p>
            <a:pPr lvl="0">
              <a:buFont typeface="Arial" panose="020B0604020202020204" pitchFamily="34" charset="0"/>
              <a:buChar char="•"/>
            </a:pPr>
            <a:r>
              <a:rPr lang="de-DE" sz="1600" i="1" dirty="0">
                <a:solidFill>
                  <a:srgbClr val="505050"/>
                </a:solidFill>
                <a:latin typeface="robotoregular"/>
                <a:hlinkClick r:id="rId5"/>
              </a:rPr>
              <a:t>https://www.rv.hessenrecht.hessen.de/perma?j=Pr%2FSekIBiGPrV_HE_Muster_11_c</a:t>
            </a:r>
            <a:endParaRPr lang="de-DE" sz="1600" i="1" dirty="0">
              <a:solidFill>
                <a:srgbClr val="505050"/>
              </a:solidFill>
              <a:latin typeface="robotoregular"/>
            </a:endParaRPr>
          </a:p>
          <a:p>
            <a:pPr lvl="0">
              <a:buFont typeface="Arial" panose="020B0604020202020204" pitchFamily="34" charset="0"/>
              <a:buChar char="•"/>
            </a:pPr>
            <a:r>
              <a:rPr lang="de-DE" sz="1600" i="1" dirty="0">
                <a:solidFill>
                  <a:srgbClr val="505050"/>
                </a:solidFill>
                <a:latin typeface="robotoregular"/>
                <a:hlinkClick r:id="rId6"/>
              </a:rPr>
              <a:t>https://www.rv.hessenrecht.hessen.de/perma?j=Pr%2FSekIBiGPrV_HE_Muster_11_d</a:t>
            </a:r>
            <a:endParaRPr lang="de-DE" sz="1600" i="1" dirty="0">
              <a:solidFill>
                <a:srgbClr val="505050"/>
              </a:solidFill>
              <a:latin typeface="robotoregular"/>
            </a:endParaRPr>
          </a:p>
          <a:p>
            <a:pPr lvl="0">
              <a:buFont typeface="Arial" panose="020B0604020202020204" pitchFamily="34" charset="0"/>
              <a:buChar char="•"/>
            </a:pPr>
            <a:r>
              <a:rPr lang="de-DE" sz="1600" i="1" dirty="0">
                <a:solidFill>
                  <a:srgbClr val="505050"/>
                </a:solidFill>
                <a:latin typeface="robotoregular"/>
                <a:hlinkClick r:id="rId7"/>
              </a:rPr>
              <a:t>https://www.rv.hessenrecht.hessen.de/perma?j=Pr%2FSekIBiGPrV_HE_Muster_11_e</a:t>
            </a:r>
            <a:endParaRPr lang="de-DE" sz="1600" i="1" dirty="0">
              <a:solidFill>
                <a:srgbClr val="505050"/>
              </a:solidFill>
              <a:latin typeface="robotoregular"/>
            </a:endParaRPr>
          </a:p>
          <a:p>
            <a:pPr>
              <a:lnSpc>
                <a:spcPct val="115000"/>
              </a:lnSpc>
              <a:spcAft>
                <a:spcPts val="1000"/>
              </a:spcAft>
              <a:buFont typeface="Wingdings" panose="05000000000000000000" pitchFamily="2" charset="2"/>
              <a:buChar char="Ø"/>
            </a:pPr>
            <a:endParaRPr lang="de-DE" sz="1200" dirty="0">
              <a:ea typeface="Calibri" panose="020F0502020204030204" pitchFamily="34" charset="0"/>
              <a:cs typeface="Times New Roman" panose="02020603050405020304" pitchFamily="18" charset="0"/>
            </a:endParaRPr>
          </a:p>
          <a:p>
            <a:pPr marL="0" indent="0">
              <a:buNone/>
            </a:pPr>
            <a:endParaRPr lang="de-DE" sz="1400" dirty="0"/>
          </a:p>
        </p:txBody>
      </p:sp>
      <p:sp>
        <p:nvSpPr>
          <p:cNvPr id="4" name="Foliennummernplatzhalter 3"/>
          <p:cNvSpPr>
            <a:spLocks noGrp="1"/>
          </p:cNvSpPr>
          <p:nvPr>
            <p:ph type="sldNum" sz="quarter" idx="12"/>
          </p:nvPr>
        </p:nvSpPr>
        <p:spPr/>
        <p:txBody>
          <a:bodyPr/>
          <a:lstStyle/>
          <a:p>
            <a:pPr>
              <a:defRPr/>
            </a:pPr>
            <a:fld id="{EF82B18D-C707-4786-8163-FFCD341314AB}" type="slidenum">
              <a:rPr lang="de-DE" smtClean="0"/>
              <a:pPr>
                <a:defRPr/>
              </a:pPr>
              <a:t>7</a:t>
            </a:fld>
            <a:endParaRPr lang="de-DE" dirty="0"/>
          </a:p>
        </p:txBody>
      </p:sp>
    </p:spTree>
    <p:extLst>
      <p:ext uri="{BB962C8B-B14F-4D97-AF65-F5344CB8AC3E}">
        <p14:creationId xmlns:p14="http://schemas.microsoft.com/office/powerpoint/2010/main" val="959848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552450" y="692696"/>
            <a:ext cx="8432800" cy="984250"/>
          </a:xfrm>
        </p:spPr>
        <p:txBody>
          <a:bodyPr/>
          <a:lstStyle/>
          <a:p>
            <a:pPr algn="ctr"/>
            <a:r>
              <a:rPr lang="de-DE" sz="2000" dirty="0"/>
              <a:t>Grundschulrelevante Informationen zur Zeugniserstellung         </a:t>
            </a:r>
            <a:r>
              <a:rPr lang="de-DE" sz="1200" dirty="0"/>
              <a:t>Regionale Dienstversammlungen der Grundschulen April 2024</a:t>
            </a:r>
            <a:br>
              <a:rPr lang="de-DE" sz="1200" dirty="0"/>
            </a:br>
            <a:endParaRPr lang="de-DE" sz="1200" dirty="0"/>
          </a:p>
        </p:txBody>
      </p:sp>
      <p:sp>
        <p:nvSpPr>
          <p:cNvPr id="2" name="Untertitel 1"/>
          <p:cNvSpPr>
            <a:spLocks noGrp="1"/>
          </p:cNvSpPr>
          <p:nvPr>
            <p:ph idx="1"/>
          </p:nvPr>
        </p:nvSpPr>
        <p:spPr>
          <a:xfrm>
            <a:off x="467544" y="1676946"/>
            <a:ext cx="8410575" cy="4321175"/>
          </a:xfrm>
        </p:spPr>
        <p:txBody>
          <a:bodyPr/>
          <a:lstStyle/>
          <a:p>
            <a:r>
              <a:rPr lang="de-DE" b="1" dirty="0">
                <a:latin typeface="Calibri" panose="020F0502020204030204" pitchFamily="34" charset="0"/>
                <a:cs typeface="Calibri" panose="020F0502020204030204" pitchFamily="34" charset="0"/>
              </a:rPr>
              <a:t>Zeugnisformulare</a:t>
            </a:r>
          </a:p>
          <a:p>
            <a:pPr marL="0" indent="0">
              <a:buNone/>
            </a:pPr>
            <a:endParaRPr lang="de-DE" dirty="0">
              <a:latin typeface="Calibri" panose="020F0502020204030204" pitchFamily="34" charset="0"/>
              <a:cs typeface="Calibri" panose="020F0502020204030204" pitchFamily="34" charset="0"/>
            </a:endParaRPr>
          </a:p>
          <a:p>
            <a:pPr lvl="0">
              <a:lnSpc>
                <a:spcPct val="115000"/>
              </a:lnSpc>
              <a:spcAft>
                <a:spcPts val="1000"/>
              </a:spcAft>
              <a:buFont typeface="Wingdings" panose="05000000000000000000" pitchFamily="2" charset="2"/>
              <a:buChar char="Ø"/>
            </a:pPr>
            <a:r>
              <a:rPr lang="de-DE" b="1" dirty="0">
                <a:solidFill>
                  <a:srgbClr val="000000"/>
                </a:solidFill>
                <a:latin typeface="Calibri" panose="020F0502020204030204" pitchFamily="34" charset="0"/>
                <a:ea typeface="Calibri" panose="020F0502020204030204" pitchFamily="34" charset="0"/>
                <a:cs typeface="Calibri" panose="020F0502020204030204" pitchFamily="34" charset="0"/>
              </a:rPr>
              <a:t>Förderschwerpunkt Lernen: </a:t>
            </a:r>
            <a:r>
              <a:rPr lang="de-DE" dirty="0">
                <a:solidFill>
                  <a:srgbClr val="000000"/>
                </a:solidFill>
                <a:latin typeface="Calibri" panose="020F0502020204030204" pitchFamily="34" charset="0"/>
                <a:ea typeface="Calibri" panose="020F0502020204030204" pitchFamily="34" charset="0"/>
                <a:cs typeface="Calibri" panose="020F0502020204030204" pitchFamily="34" charset="0"/>
              </a:rPr>
              <a:t>siehe Anlage 1 und als Übergangszeugnis Anlage 8 zu § 23 Abs. 2 und 8 VOSB</a:t>
            </a:r>
          </a:p>
          <a:p>
            <a:pPr lvl="0">
              <a:lnSpc>
                <a:spcPct val="115000"/>
              </a:lnSpc>
              <a:spcAft>
                <a:spcPts val="1000"/>
              </a:spcAft>
              <a:buFont typeface="Arial" panose="020B0604020202020204" pitchFamily="34" charset="0"/>
              <a:buChar char="•"/>
            </a:pPr>
            <a:r>
              <a:rPr lang="de-DE" sz="1400" i="1" dirty="0">
                <a:solidFill>
                  <a:srgbClr val="505050"/>
                </a:solidFill>
                <a:latin typeface="robotoregular"/>
                <a:hlinkClick r:id="rId3"/>
              </a:rPr>
              <a:t>https://www.rv.hessenrecht.hessen.de/perma?j=SBUntErzSoP%C3%A4dFV_HE_Anlage_1</a:t>
            </a:r>
            <a:endParaRPr lang="de-DE" sz="1400" i="1" dirty="0">
              <a:solidFill>
                <a:srgbClr val="505050"/>
              </a:solidFill>
              <a:latin typeface="robotoregular"/>
            </a:endParaRPr>
          </a:p>
          <a:p>
            <a:pPr lvl="0">
              <a:lnSpc>
                <a:spcPct val="115000"/>
              </a:lnSpc>
              <a:spcAft>
                <a:spcPts val="1000"/>
              </a:spcAft>
              <a:buFont typeface="Arial" panose="020B0604020202020204" pitchFamily="34" charset="0"/>
              <a:buChar char="•"/>
            </a:pPr>
            <a:r>
              <a:rPr lang="de-DE" sz="1400" i="1" dirty="0">
                <a:solidFill>
                  <a:srgbClr val="505050"/>
                </a:solidFill>
                <a:latin typeface="robotoregular"/>
                <a:hlinkClick r:id="rId4"/>
              </a:rPr>
              <a:t>https://www.rv.hessenrecht.hessen.de/perma?j=SBUntErzSoP%C3%A4dFV_HE_Anlage_8</a:t>
            </a:r>
            <a:endParaRPr lang="de-DE" sz="1400" i="1" dirty="0">
              <a:solidFill>
                <a:srgbClr val="505050"/>
              </a:solidFill>
              <a:latin typeface="robotoregular"/>
            </a:endParaRPr>
          </a:p>
          <a:p>
            <a:pPr marL="0" lvl="0" indent="0">
              <a:lnSpc>
                <a:spcPct val="115000"/>
              </a:lnSpc>
              <a:spcAft>
                <a:spcPts val="1000"/>
              </a:spcAft>
              <a:buNone/>
            </a:pPr>
            <a:endParaRPr lang="de-DE" sz="1200" dirty="0">
              <a:solidFill>
                <a:srgbClr val="000000"/>
              </a:solidFill>
              <a:ea typeface="Calibri" panose="020F0502020204030204" pitchFamily="34" charset="0"/>
              <a:cs typeface="Times New Roman" panose="02020603050405020304" pitchFamily="18" charset="0"/>
            </a:endParaRPr>
          </a:p>
          <a:p>
            <a:pPr lvl="0">
              <a:lnSpc>
                <a:spcPct val="115000"/>
              </a:lnSpc>
              <a:spcAft>
                <a:spcPts val="1000"/>
              </a:spcAft>
              <a:buFont typeface="Wingdings" panose="05000000000000000000" pitchFamily="2" charset="2"/>
              <a:buChar char="Ø"/>
            </a:pPr>
            <a:r>
              <a:rPr lang="de-DE" b="1" dirty="0">
                <a:solidFill>
                  <a:srgbClr val="000000"/>
                </a:solidFill>
                <a:latin typeface="Calibri" panose="020F0502020204030204" pitchFamily="34" charset="0"/>
                <a:ea typeface="Calibri" panose="020F0502020204030204" pitchFamily="34" charset="0"/>
                <a:cs typeface="Calibri" panose="020F0502020204030204" pitchFamily="34" charset="0"/>
              </a:rPr>
              <a:t>Förderschwerpunkt geistige Entwicklung: </a:t>
            </a:r>
            <a:r>
              <a:rPr lang="de-DE" dirty="0">
                <a:solidFill>
                  <a:srgbClr val="000000"/>
                </a:solidFill>
                <a:latin typeface="Calibri" panose="020F0502020204030204" pitchFamily="34" charset="0"/>
                <a:ea typeface="Calibri" panose="020F0502020204030204" pitchFamily="34" charset="0"/>
                <a:cs typeface="Calibri" panose="020F0502020204030204" pitchFamily="34" charset="0"/>
              </a:rPr>
              <a:t>siehe Anlage 6 und als Übergangszeugnis Anlage 11 zu § 24 Abs. 1 VOSB</a:t>
            </a:r>
          </a:p>
          <a:p>
            <a:pPr lvl="0">
              <a:lnSpc>
                <a:spcPct val="115000"/>
              </a:lnSpc>
              <a:spcAft>
                <a:spcPts val="1000"/>
              </a:spcAft>
              <a:buFont typeface="Arial" panose="020B0604020202020204" pitchFamily="34" charset="0"/>
              <a:buChar char="•"/>
            </a:pPr>
            <a:r>
              <a:rPr lang="de-DE" sz="1400" i="1" dirty="0">
                <a:solidFill>
                  <a:srgbClr val="505050"/>
                </a:solidFill>
                <a:latin typeface="robotoregular"/>
                <a:hlinkClick r:id="rId5"/>
              </a:rPr>
              <a:t>https://www.rv.hessenrecht.hessen.de/perma?j=SBUntErzSoP%C3%A4dFV_HE_Anlage_6</a:t>
            </a:r>
            <a:endParaRPr lang="de-DE" sz="1400" i="1" dirty="0">
              <a:solidFill>
                <a:srgbClr val="505050"/>
              </a:solidFill>
              <a:latin typeface="robotoregular"/>
            </a:endParaRPr>
          </a:p>
          <a:p>
            <a:pPr lvl="0">
              <a:lnSpc>
                <a:spcPct val="115000"/>
              </a:lnSpc>
              <a:spcAft>
                <a:spcPts val="1000"/>
              </a:spcAft>
              <a:buFont typeface="Arial" panose="020B0604020202020204" pitchFamily="34" charset="0"/>
              <a:buChar char="•"/>
            </a:pPr>
            <a:r>
              <a:rPr lang="de-DE" sz="1400" i="1" dirty="0">
                <a:solidFill>
                  <a:srgbClr val="505050"/>
                </a:solidFill>
                <a:latin typeface="robotoregular"/>
                <a:hlinkClick r:id="rId6"/>
              </a:rPr>
              <a:t>https://www.rv.hessenrecht.hessen.de/perma?j=SBUntErzSoP%C3%A4dFV_HE_Anlage_11</a:t>
            </a:r>
            <a:endParaRPr lang="de-DE" sz="1400" i="1" dirty="0">
              <a:solidFill>
                <a:srgbClr val="505050"/>
              </a:solidFill>
              <a:latin typeface="robotoregular"/>
            </a:endParaRPr>
          </a:p>
          <a:p>
            <a:pPr lvl="0">
              <a:lnSpc>
                <a:spcPct val="115000"/>
              </a:lnSpc>
              <a:spcAft>
                <a:spcPts val="1000"/>
              </a:spcAft>
              <a:buFont typeface="Arial" panose="020B0604020202020204" pitchFamily="34" charset="0"/>
              <a:buChar char="•"/>
            </a:pPr>
            <a:endParaRPr lang="de-DE" sz="1200" dirty="0">
              <a:solidFill>
                <a:srgbClr val="000000"/>
              </a:solidFill>
              <a:ea typeface="Calibri" panose="020F0502020204030204" pitchFamily="34" charset="0"/>
              <a:cs typeface="Times New Roman" panose="02020603050405020304" pitchFamily="18" charset="0"/>
            </a:endParaRPr>
          </a:p>
          <a:p>
            <a:pPr lvl="0">
              <a:lnSpc>
                <a:spcPct val="115000"/>
              </a:lnSpc>
              <a:spcAft>
                <a:spcPts val="1000"/>
              </a:spcAft>
              <a:buFont typeface="Wingdings" panose="05000000000000000000" pitchFamily="2" charset="2"/>
              <a:buChar char="Ø"/>
            </a:pPr>
            <a:endParaRPr lang="de-DE" sz="1200" dirty="0">
              <a:solidFill>
                <a:srgbClr val="000000"/>
              </a:solidFill>
              <a:ea typeface="Calibri" panose="020F0502020204030204" pitchFamily="34" charset="0"/>
              <a:cs typeface="Times New Roman" panose="02020603050405020304" pitchFamily="18" charset="0"/>
            </a:endParaRPr>
          </a:p>
          <a:p>
            <a:pPr marL="0" indent="0">
              <a:buNone/>
            </a:pPr>
            <a:endParaRPr lang="de-DE" sz="1400" dirty="0"/>
          </a:p>
        </p:txBody>
      </p:sp>
      <p:sp>
        <p:nvSpPr>
          <p:cNvPr id="4" name="Foliennummernplatzhalter 3"/>
          <p:cNvSpPr>
            <a:spLocks noGrp="1"/>
          </p:cNvSpPr>
          <p:nvPr>
            <p:ph type="sldNum" sz="quarter" idx="12"/>
          </p:nvPr>
        </p:nvSpPr>
        <p:spPr/>
        <p:txBody>
          <a:bodyPr/>
          <a:lstStyle/>
          <a:p>
            <a:pPr>
              <a:defRPr/>
            </a:pPr>
            <a:fld id="{EF82B18D-C707-4786-8163-FFCD341314AB}" type="slidenum">
              <a:rPr lang="de-DE" smtClean="0"/>
              <a:pPr>
                <a:defRPr/>
              </a:pPr>
              <a:t>8</a:t>
            </a:fld>
            <a:endParaRPr lang="de-DE" dirty="0"/>
          </a:p>
        </p:txBody>
      </p:sp>
    </p:spTree>
    <p:extLst>
      <p:ext uri="{BB962C8B-B14F-4D97-AF65-F5344CB8AC3E}">
        <p14:creationId xmlns:p14="http://schemas.microsoft.com/office/powerpoint/2010/main" val="1286028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527917" y="692696"/>
            <a:ext cx="8432800" cy="984250"/>
          </a:xfrm>
        </p:spPr>
        <p:txBody>
          <a:bodyPr/>
          <a:lstStyle/>
          <a:p>
            <a:pPr algn="ctr"/>
            <a:r>
              <a:rPr lang="de-DE" sz="2000" dirty="0"/>
              <a:t>Grundschulrelevante Informationen zur Zeugniserstellung         </a:t>
            </a:r>
            <a:r>
              <a:rPr lang="de-DE" sz="1200" dirty="0"/>
              <a:t>Regionale Dienstversammlungen der Grundschulen April 2024</a:t>
            </a:r>
            <a:br>
              <a:rPr lang="de-DE" sz="1200" dirty="0"/>
            </a:br>
            <a:endParaRPr lang="de-DE" sz="1200" dirty="0"/>
          </a:p>
        </p:txBody>
      </p:sp>
      <p:sp>
        <p:nvSpPr>
          <p:cNvPr id="2" name="Untertitel 1"/>
          <p:cNvSpPr>
            <a:spLocks noGrp="1"/>
          </p:cNvSpPr>
          <p:nvPr>
            <p:ph idx="1"/>
          </p:nvPr>
        </p:nvSpPr>
        <p:spPr>
          <a:xfrm>
            <a:off x="539029" y="1676946"/>
            <a:ext cx="8410575" cy="4321175"/>
          </a:xfrm>
        </p:spPr>
        <p:txBody>
          <a:bodyPr/>
          <a:lstStyle/>
          <a:p>
            <a:r>
              <a:rPr lang="de-DE" b="1" dirty="0">
                <a:latin typeface="Calibri" panose="020F0502020204030204" pitchFamily="34" charset="0"/>
                <a:cs typeface="Calibri" panose="020F0502020204030204" pitchFamily="34" charset="0"/>
              </a:rPr>
              <a:t>Zeugnisformulare</a:t>
            </a:r>
          </a:p>
          <a:p>
            <a:pPr marL="0" indent="0">
              <a:buNone/>
            </a:pPr>
            <a:endParaRPr lang="de-DE" dirty="0">
              <a:latin typeface="Calibri" panose="020F0502020204030204" pitchFamily="34" charset="0"/>
              <a:cs typeface="Calibri" panose="020F0502020204030204" pitchFamily="34" charset="0"/>
            </a:endParaRPr>
          </a:p>
          <a:p>
            <a:pPr>
              <a:lnSpc>
                <a:spcPct val="115000"/>
              </a:lnSpc>
              <a:spcAft>
                <a:spcPts val="1000"/>
              </a:spcAft>
              <a:buFont typeface="Wingdings" panose="05000000000000000000" pitchFamily="2" charset="2"/>
              <a:buChar char="Ø"/>
            </a:pPr>
            <a:r>
              <a:rPr lang="de-DE" b="1" dirty="0">
                <a:latin typeface="Calibri" panose="020F0502020204030204" pitchFamily="34" charset="0"/>
                <a:ea typeface="Calibri" panose="020F0502020204030204" pitchFamily="34" charset="0"/>
                <a:cs typeface="Calibri" panose="020F0502020204030204" pitchFamily="34" charset="0"/>
              </a:rPr>
              <a:t>NDHS </a:t>
            </a:r>
            <a:r>
              <a:rPr lang="de-DE" dirty="0">
                <a:latin typeface="Calibri" panose="020F0502020204030204" pitchFamily="34" charset="0"/>
                <a:ea typeface="Calibri" panose="020F0502020204030204" pitchFamily="34" charset="0"/>
                <a:cs typeface="Calibri" panose="020F0502020204030204" pitchFamily="34" charset="0"/>
              </a:rPr>
              <a:t>(Intensivklassen, Intensivkurse, Alphabetisierungskurse): </a:t>
            </a:r>
          </a:p>
          <a:p>
            <a:pPr marL="0" indent="0">
              <a:lnSpc>
                <a:spcPct val="115000"/>
              </a:lnSpc>
              <a:spcAft>
                <a:spcPts val="1000"/>
              </a:spcAft>
              <a:buNone/>
            </a:pPr>
            <a:r>
              <a:rPr lang="de-DE" dirty="0">
                <a:latin typeface="Calibri" panose="020F0502020204030204" pitchFamily="34" charset="0"/>
                <a:ea typeface="Calibri" panose="020F0502020204030204" pitchFamily="34" charset="0"/>
                <a:cs typeface="Calibri" panose="020F0502020204030204" pitchFamily="34" charset="0"/>
              </a:rPr>
              <a:t>      siehe Anlage 4 und 5 zu VOGSV</a:t>
            </a:r>
          </a:p>
          <a:p>
            <a:pPr>
              <a:buFont typeface="Arial" panose="020B0604020202020204" pitchFamily="34" charset="0"/>
              <a:buChar char="•"/>
            </a:pPr>
            <a:r>
              <a:rPr lang="de-DE" sz="1600" i="1" dirty="0">
                <a:solidFill>
                  <a:srgbClr val="505050"/>
                </a:solidFill>
                <a:latin typeface="robotoregular"/>
                <a:hlinkClick r:id="rId3"/>
              </a:rPr>
              <a:t>https://www.rv.hessenrecht.hessen.de/perma?j=SchulVerhGV_HE_Anlage_4</a:t>
            </a:r>
            <a:endParaRPr lang="de-DE" sz="1600" dirty="0">
              <a:solidFill>
                <a:srgbClr val="505050"/>
              </a:solidFill>
              <a:latin typeface="robotoregular"/>
            </a:endParaRPr>
          </a:p>
          <a:p>
            <a:pPr>
              <a:buFont typeface="Arial" panose="020B0604020202020204" pitchFamily="34" charset="0"/>
              <a:buChar char="•"/>
            </a:pPr>
            <a:r>
              <a:rPr lang="de-DE" sz="1600" i="1" dirty="0">
                <a:solidFill>
                  <a:srgbClr val="505050"/>
                </a:solidFill>
                <a:latin typeface="robotoregular"/>
                <a:hlinkClick r:id="rId4"/>
              </a:rPr>
              <a:t>https://www.rv.hessenrecht.hessen.de/perma?j=SchulVerhGV_HE_Anlage_5</a:t>
            </a:r>
            <a:endParaRPr lang="de-DE" sz="1600" i="1" dirty="0">
              <a:solidFill>
                <a:srgbClr val="505050"/>
              </a:solidFill>
              <a:latin typeface="robotoregular"/>
            </a:endParaRPr>
          </a:p>
          <a:p>
            <a:pPr marL="0" indent="0">
              <a:buNone/>
            </a:pPr>
            <a:br>
              <a:rPr lang="de-DE" sz="1400" dirty="0"/>
            </a:br>
            <a:endParaRPr lang="de-DE" sz="1400" dirty="0"/>
          </a:p>
        </p:txBody>
      </p:sp>
      <p:sp>
        <p:nvSpPr>
          <p:cNvPr id="4" name="Foliennummernplatzhalter 3"/>
          <p:cNvSpPr>
            <a:spLocks noGrp="1"/>
          </p:cNvSpPr>
          <p:nvPr>
            <p:ph type="sldNum" sz="quarter" idx="12"/>
          </p:nvPr>
        </p:nvSpPr>
        <p:spPr/>
        <p:txBody>
          <a:bodyPr/>
          <a:lstStyle/>
          <a:p>
            <a:pPr>
              <a:defRPr/>
            </a:pPr>
            <a:fld id="{EF82B18D-C707-4786-8163-FFCD341314AB}" type="slidenum">
              <a:rPr lang="de-DE" smtClean="0"/>
              <a:pPr>
                <a:defRPr/>
              </a:pPr>
              <a:t>9</a:t>
            </a:fld>
            <a:endParaRPr lang="de-DE" dirty="0"/>
          </a:p>
        </p:txBody>
      </p:sp>
    </p:spTree>
    <p:extLst>
      <p:ext uri="{BB962C8B-B14F-4D97-AF65-F5344CB8AC3E}">
        <p14:creationId xmlns:p14="http://schemas.microsoft.com/office/powerpoint/2010/main" val="3969640456"/>
      </p:ext>
    </p:extLst>
  </p:cSld>
  <p:clrMapOvr>
    <a:masterClrMapping/>
  </p:clrMapOvr>
</p:sld>
</file>

<file path=ppt/theme/theme1.xml><?xml version="1.0" encoding="utf-8"?>
<a:theme xmlns:a="http://schemas.openxmlformats.org/drawingml/2006/main" name="LSA_GrunddesignPPT">
  <a:themeElements>
    <a:clrScheme name="ppt-Vorlage_IQ-Standard_2011 15">
      <a:dk1>
        <a:srgbClr val="000000"/>
      </a:dk1>
      <a:lt1>
        <a:srgbClr val="FFFFFF"/>
      </a:lt1>
      <a:dk2>
        <a:srgbClr val="004B95"/>
      </a:dk2>
      <a:lt2>
        <a:srgbClr val="C0C0C0"/>
      </a:lt2>
      <a:accent1>
        <a:srgbClr val="799BC5"/>
      </a:accent1>
      <a:accent2>
        <a:srgbClr val="DB2D36"/>
      </a:accent2>
      <a:accent3>
        <a:srgbClr val="FFFFFF"/>
      </a:accent3>
      <a:accent4>
        <a:srgbClr val="000000"/>
      </a:accent4>
      <a:accent5>
        <a:srgbClr val="BECBDF"/>
      </a:accent5>
      <a:accent6>
        <a:srgbClr val="C62830"/>
      </a:accent6>
      <a:hlink>
        <a:srgbClr val="004B95"/>
      </a:hlink>
      <a:folHlink>
        <a:srgbClr val="808080"/>
      </a:folHlink>
    </a:clrScheme>
    <a:fontScheme name="ppt-Vorlage_IQ-Standard_2011">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pt-Vorlage_IQ-Standard_2011 1">
        <a:dk1>
          <a:srgbClr val="25252F"/>
        </a:dk1>
        <a:lt1>
          <a:srgbClr val="9999FF"/>
        </a:lt1>
        <a:dk2>
          <a:srgbClr val="000000"/>
        </a:dk2>
        <a:lt2>
          <a:srgbClr val="FFFFFF"/>
        </a:lt2>
        <a:accent1>
          <a:srgbClr val="3366FF"/>
        </a:accent1>
        <a:accent2>
          <a:srgbClr val="003399"/>
        </a:accent2>
        <a:accent3>
          <a:srgbClr val="AAAAAA"/>
        </a:accent3>
        <a:accent4>
          <a:srgbClr val="8282DA"/>
        </a:accent4>
        <a:accent5>
          <a:srgbClr val="ADB8FF"/>
        </a:accent5>
        <a:accent6>
          <a:srgbClr val="002D8A"/>
        </a:accent6>
        <a:hlink>
          <a:srgbClr val="009999"/>
        </a:hlink>
        <a:folHlink>
          <a:srgbClr val="B2B2B2"/>
        </a:folHlink>
      </a:clrScheme>
      <a:clrMap bg1="dk2" tx1="lt1" bg2="dk1" tx2="lt2" accent1="accent1" accent2="accent2" accent3="accent3" accent4="accent4" accent5="accent5" accent6="accent6" hlink="hlink" folHlink="folHlink"/>
    </a:extraClrScheme>
    <a:extraClrScheme>
      <a:clrScheme name="ppt-Vorlage_IQ-Standard_2011 2">
        <a:dk1>
          <a:srgbClr val="314183"/>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clrMap bg1="dk2" tx1="lt1" bg2="dk1" tx2="lt2" accent1="accent1" accent2="accent2" accent3="accent3" accent4="accent4" accent5="accent5" accent6="accent6" hlink="hlink" folHlink="folHlink"/>
    </a:extraClrScheme>
    <a:extraClrScheme>
      <a:clrScheme name="ppt-Vorlage_IQ-Standard_2011 3">
        <a:dk1>
          <a:srgbClr val="194349"/>
        </a:dk1>
        <a:lt1>
          <a:srgbClr val="FFFFCC"/>
        </a:lt1>
        <a:dk2>
          <a:srgbClr val="006666"/>
        </a:dk2>
        <a:lt2>
          <a:srgbClr val="FFFFFF"/>
        </a:lt2>
        <a:accent1>
          <a:srgbClr val="99CC00"/>
        </a:accent1>
        <a:accent2>
          <a:srgbClr val="00B6B2"/>
        </a:accent2>
        <a:accent3>
          <a:srgbClr val="AAB8B8"/>
        </a:accent3>
        <a:accent4>
          <a:srgbClr val="DADAAE"/>
        </a:accent4>
        <a:accent5>
          <a:srgbClr val="CAE2AA"/>
        </a:accent5>
        <a:accent6>
          <a:srgbClr val="00A5A1"/>
        </a:accent6>
        <a:hlink>
          <a:srgbClr val="669900"/>
        </a:hlink>
        <a:folHlink>
          <a:srgbClr val="666699"/>
        </a:folHlink>
      </a:clrScheme>
      <a:clrMap bg1="dk2" tx1="lt1" bg2="dk1" tx2="lt2" accent1="accent1" accent2="accent2" accent3="accent3" accent4="accent4" accent5="accent5" accent6="accent6" hlink="hlink" folHlink="folHlink"/>
    </a:extraClrScheme>
    <a:extraClrScheme>
      <a:clrScheme name="ppt-Vorlage_IQ-Standard_2011 4">
        <a:dk1>
          <a:srgbClr val="194349"/>
        </a:dk1>
        <a:lt1>
          <a:srgbClr val="FFFFCC"/>
        </a:lt1>
        <a:dk2>
          <a:srgbClr val="0000FF"/>
        </a:dk2>
        <a:lt2>
          <a:srgbClr val="FFFFFF"/>
        </a:lt2>
        <a:accent1>
          <a:srgbClr val="0099FF"/>
        </a:accent1>
        <a:accent2>
          <a:srgbClr val="33CC33"/>
        </a:accent2>
        <a:accent3>
          <a:srgbClr val="AAAAFF"/>
        </a:accent3>
        <a:accent4>
          <a:srgbClr val="DADAAE"/>
        </a:accent4>
        <a:accent5>
          <a:srgbClr val="AACAFF"/>
        </a:accent5>
        <a:accent6>
          <a:srgbClr val="2DB9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ppt-Vorlage_IQ-Standard_2011 5">
        <a:dk1>
          <a:srgbClr val="194349"/>
        </a:dk1>
        <a:lt1>
          <a:srgbClr val="FFFFCC"/>
        </a:lt1>
        <a:dk2>
          <a:srgbClr val="72A497"/>
        </a:dk2>
        <a:lt2>
          <a:srgbClr val="000000"/>
        </a:lt2>
        <a:accent1>
          <a:srgbClr val="805D32"/>
        </a:accent1>
        <a:accent2>
          <a:srgbClr val="7D2F3C"/>
        </a:accent2>
        <a:accent3>
          <a:srgbClr val="BCCFC9"/>
        </a:accent3>
        <a:accent4>
          <a:srgbClr val="DADAAE"/>
        </a:accent4>
        <a:accent5>
          <a:srgbClr val="C0B6AD"/>
        </a:accent5>
        <a:accent6>
          <a:srgbClr val="712A35"/>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ppt-Vorlage_IQ-Standard_2011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clrMap bg1="dk2" tx1="lt1" bg2="dk1" tx2="lt2" accent1="accent1" accent2="accent2" accent3="accent3" accent4="accent4" accent5="accent5" accent6="accent6" hlink="hlink" folHlink="folHlink"/>
    </a:extraClrScheme>
    <a:extraClrScheme>
      <a:clrScheme name="ppt-Vorlage_IQ-Standard_2011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ppt-Vorlage_IQ-Standard_2011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ppt-Vorlage_IQ-Standard_2011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clrMap bg1="lt1" tx1="dk1" bg2="lt2" tx2="dk2" accent1="accent1" accent2="accent2" accent3="accent3" accent4="accent4" accent5="accent5" accent6="accent6" hlink="hlink" folHlink="folHlink"/>
    </a:extraClrScheme>
    <a:extraClrScheme>
      <a:clrScheme name="ppt-Vorlage_IQ-Standard_2011 10">
        <a:dk1>
          <a:srgbClr val="000000"/>
        </a:dk1>
        <a:lt1>
          <a:srgbClr val="FFFFFF"/>
        </a:lt1>
        <a:dk2>
          <a:srgbClr val="000000"/>
        </a:dk2>
        <a:lt2>
          <a:srgbClr val="666699"/>
        </a:lt2>
        <a:accent1>
          <a:srgbClr val="666699"/>
        </a:accent1>
        <a:accent2>
          <a:srgbClr val="9999FF"/>
        </a:accent2>
        <a:accent3>
          <a:srgbClr val="FFFFFF"/>
        </a:accent3>
        <a:accent4>
          <a:srgbClr val="000000"/>
        </a:accent4>
        <a:accent5>
          <a:srgbClr val="B8B8CA"/>
        </a:accent5>
        <a:accent6>
          <a:srgbClr val="8A8AE7"/>
        </a:accent6>
        <a:hlink>
          <a:srgbClr val="3366FF"/>
        </a:hlink>
        <a:folHlink>
          <a:srgbClr val="808080"/>
        </a:folHlink>
      </a:clrScheme>
      <a:clrMap bg1="lt1" tx1="dk1" bg2="lt2" tx2="dk2" accent1="accent1" accent2="accent2" accent3="accent3" accent4="accent4" accent5="accent5" accent6="accent6" hlink="hlink" folHlink="folHlink"/>
    </a:extraClrScheme>
    <a:extraClrScheme>
      <a:clrScheme name="ppt-Vorlage_IQ-Standard_2011 11">
        <a:dk1>
          <a:srgbClr val="000000"/>
        </a:dk1>
        <a:lt1>
          <a:srgbClr val="FFFFFF"/>
        </a:lt1>
        <a:dk2>
          <a:srgbClr val="000000"/>
        </a:dk2>
        <a:lt2>
          <a:srgbClr val="C0C0C0"/>
        </a:lt2>
        <a:accent1>
          <a:srgbClr val="799BC5"/>
        </a:accent1>
        <a:accent2>
          <a:srgbClr val="FF0000"/>
        </a:accent2>
        <a:accent3>
          <a:srgbClr val="FFFFFF"/>
        </a:accent3>
        <a:accent4>
          <a:srgbClr val="000000"/>
        </a:accent4>
        <a:accent5>
          <a:srgbClr val="BECBDF"/>
        </a:accent5>
        <a:accent6>
          <a:srgbClr val="E70000"/>
        </a:accent6>
        <a:hlink>
          <a:srgbClr val="003399"/>
        </a:hlink>
        <a:folHlink>
          <a:srgbClr val="808080"/>
        </a:folHlink>
      </a:clrScheme>
      <a:clrMap bg1="lt1" tx1="dk1" bg2="lt2" tx2="dk2" accent1="accent1" accent2="accent2" accent3="accent3" accent4="accent4" accent5="accent5" accent6="accent6" hlink="hlink" folHlink="folHlink"/>
    </a:extraClrScheme>
    <a:extraClrScheme>
      <a:clrScheme name="ppt-Vorlage_IQ-Standard_2011 12">
        <a:dk1>
          <a:srgbClr val="000000"/>
        </a:dk1>
        <a:lt1>
          <a:srgbClr val="FFFFFF"/>
        </a:lt1>
        <a:dk2>
          <a:srgbClr val="000000"/>
        </a:dk2>
        <a:lt2>
          <a:srgbClr val="C0C0C0"/>
        </a:lt2>
        <a:accent1>
          <a:srgbClr val="BCCDE2"/>
        </a:accent1>
        <a:accent2>
          <a:srgbClr val="FF0000"/>
        </a:accent2>
        <a:accent3>
          <a:srgbClr val="FFFFFF"/>
        </a:accent3>
        <a:accent4>
          <a:srgbClr val="000000"/>
        </a:accent4>
        <a:accent5>
          <a:srgbClr val="DAE3EE"/>
        </a:accent5>
        <a:accent6>
          <a:srgbClr val="E70000"/>
        </a:accent6>
        <a:hlink>
          <a:srgbClr val="003399"/>
        </a:hlink>
        <a:folHlink>
          <a:srgbClr val="808080"/>
        </a:folHlink>
      </a:clrScheme>
      <a:clrMap bg1="lt1" tx1="dk1" bg2="lt2" tx2="dk2" accent1="accent1" accent2="accent2" accent3="accent3" accent4="accent4" accent5="accent5" accent6="accent6" hlink="hlink" folHlink="folHlink"/>
    </a:extraClrScheme>
    <a:extraClrScheme>
      <a:clrScheme name="ppt-Vorlage_IQ-Standard_2011 13">
        <a:dk1>
          <a:srgbClr val="000000"/>
        </a:dk1>
        <a:lt1>
          <a:srgbClr val="FFFFFF"/>
        </a:lt1>
        <a:dk2>
          <a:srgbClr val="000000"/>
        </a:dk2>
        <a:lt2>
          <a:srgbClr val="C0C0C0"/>
        </a:lt2>
        <a:accent1>
          <a:srgbClr val="799BC5"/>
        </a:accent1>
        <a:accent2>
          <a:srgbClr val="DB2D36"/>
        </a:accent2>
        <a:accent3>
          <a:srgbClr val="FFFFFF"/>
        </a:accent3>
        <a:accent4>
          <a:srgbClr val="000000"/>
        </a:accent4>
        <a:accent5>
          <a:srgbClr val="BECBDF"/>
        </a:accent5>
        <a:accent6>
          <a:srgbClr val="C62830"/>
        </a:accent6>
        <a:hlink>
          <a:srgbClr val="003399"/>
        </a:hlink>
        <a:folHlink>
          <a:srgbClr val="808080"/>
        </a:folHlink>
      </a:clrScheme>
      <a:clrMap bg1="lt1" tx1="dk1" bg2="lt2" tx2="dk2" accent1="accent1" accent2="accent2" accent3="accent3" accent4="accent4" accent5="accent5" accent6="accent6" hlink="hlink" folHlink="folHlink"/>
    </a:extraClrScheme>
    <a:extraClrScheme>
      <a:clrScheme name="ppt-Vorlage_IQ-Standard_2011 14">
        <a:dk1>
          <a:srgbClr val="000000"/>
        </a:dk1>
        <a:lt1>
          <a:srgbClr val="FFFFFF"/>
        </a:lt1>
        <a:dk2>
          <a:srgbClr val="000000"/>
        </a:dk2>
        <a:lt2>
          <a:srgbClr val="C0C0C0"/>
        </a:lt2>
        <a:accent1>
          <a:srgbClr val="799BC5"/>
        </a:accent1>
        <a:accent2>
          <a:srgbClr val="DB2D36"/>
        </a:accent2>
        <a:accent3>
          <a:srgbClr val="FFFFFF"/>
        </a:accent3>
        <a:accent4>
          <a:srgbClr val="000000"/>
        </a:accent4>
        <a:accent5>
          <a:srgbClr val="BECBDF"/>
        </a:accent5>
        <a:accent6>
          <a:srgbClr val="C62830"/>
        </a:accent6>
        <a:hlink>
          <a:srgbClr val="004B95"/>
        </a:hlink>
        <a:folHlink>
          <a:srgbClr val="808080"/>
        </a:folHlink>
      </a:clrScheme>
      <a:clrMap bg1="lt1" tx1="dk1" bg2="lt2" tx2="dk2" accent1="accent1" accent2="accent2" accent3="accent3" accent4="accent4" accent5="accent5" accent6="accent6" hlink="hlink" folHlink="folHlink"/>
    </a:extraClrScheme>
    <a:extraClrScheme>
      <a:clrScheme name="ppt-Vorlage_IQ-Standard_2011 15">
        <a:dk1>
          <a:srgbClr val="000000"/>
        </a:dk1>
        <a:lt1>
          <a:srgbClr val="FFFFFF"/>
        </a:lt1>
        <a:dk2>
          <a:srgbClr val="004B95"/>
        </a:dk2>
        <a:lt2>
          <a:srgbClr val="C0C0C0"/>
        </a:lt2>
        <a:accent1>
          <a:srgbClr val="799BC5"/>
        </a:accent1>
        <a:accent2>
          <a:srgbClr val="DB2D36"/>
        </a:accent2>
        <a:accent3>
          <a:srgbClr val="FFFFFF"/>
        </a:accent3>
        <a:accent4>
          <a:srgbClr val="000000"/>
        </a:accent4>
        <a:accent5>
          <a:srgbClr val="BECBDF"/>
        </a:accent5>
        <a:accent6>
          <a:srgbClr val="C62830"/>
        </a:accent6>
        <a:hlink>
          <a:srgbClr val="004B95"/>
        </a:hlink>
        <a:folHlink>
          <a:srgbClr val="808080"/>
        </a:folHlink>
      </a:clrScheme>
      <a:clrMap bg1="lt1" tx1="dk1" bg2="lt2" tx2="dk2" accent1="accent1" accent2="accent2" accent3="accent3" accent4="accent4" accent5="accent5" accent6="accent6" hlink="hlink" folHlink="folHlink"/>
    </a:extraClrScheme>
    <a:extraClrScheme>
      <a:clrScheme name="ppt-Vorlage_IQ-Standard_2011 16">
        <a:dk1>
          <a:srgbClr val="000000"/>
        </a:dk1>
        <a:lt1>
          <a:srgbClr val="FFFFFF"/>
        </a:lt1>
        <a:dk2>
          <a:srgbClr val="004B95"/>
        </a:dk2>
        <a:lt2>
          <a:srgbClr val="C0C0C0"/>
        </a:lt2>
        <a:accent1>
          <a:srgbClr val="FFCC00"/>
        </a:accent1>
        <a:accent2>
          <a:srgbClr val="DB2D36"/>
        </a:accent2>
        <a:accent3>
          <a:srgbClr val="FFFFFF"/>
        </a:accent3>
        <a:accent4>
          <a:srgbClr val="000000"/>
        </a:accent4>
        <a:accent5>
          <a:srgbClr val="FFE2AA"/>
        </a:accent5>
        <a:accent6>
          <a:srgbClr val="C62830"/>
        </a:accent6>
        <a:hlink>
          <a:srgbClr val="004B95"/>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E958DDC9875FEC4DA7DCC964619B58F8" ma:contentTypeVersion="0" ma:contentTypeDescription="Ein neues Dokument erstellen." ma:contentTypeScope="" ma:versionID="0dfe60bcc0114683d382f9300fa34824">
  <xsd:schema xmlns:xsd="http://www.w3.org/2001/XMLSchema" xmlns:xs="http://www.w3.org/2001/XMLSchema" xmlns:p="http://schemas.microsoft.com/office/2006/metadata/properties" targetNamespace="http://schemas.microsoft.com/office/2006/metadata/properties" ma:root="true" ma:fieldsID="66c4a6dd5ef775a5269b08f7de37f93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35560FE-81D4-4368-9BC9-A541BD74EE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A00017A1-94BC-4394-9852-7E0A4C91927E}">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8D209D72-484E-46E5-8AF5-E4C907679F9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SSA_GrunddesignPPT</Template>
  <TotalTime>0</TotalTime>
  <Words>1789</Words>
  <Application>Microsoft Office PowerPoint</Application>
  <PresentationFormat>Bildschirmpräsentation (4:3)</PresentationFormat>
  <Paragraphs>194</Paragraphs>
  <Slides>16</Slides>
  <Notes>16</Notes>
  <HiddenSlides>0</HiddenSlides>
  <MMClips>0</MMClips>
  <ScaleCrop>false</ScaleCrop>
  <HeadingPairs>
    <vt:vector size="6" baseType="variant">
      <vt:variant>
        <vt:lpstr>Verwendete Schriftarten</vt:lpstr>
      </vt:variant>
      <vt:variant>
        <vt:i4>8</vt:i4>
      </vt:variant>
      <vt:variant>
        <vt:lpstr>Design</vt:lpstr>
      </vt:variant>
      <vt:variant>
        <vt:i4>1</vt:i4>
      </vt:variant>
      <vt:variant>
        <vt:lpstr>Folientitel</vt:lpstr>
      </vt:variant>
      <vt:variant>
        <vt:i4>16</vt:i4>
      </vt:variant>
    </vt:vector>
  </HeadingPairs>
  <TitlesOfParts>
    <vt:vector size="25" baseType="lpstr">
      <vt:lpstr>ＭＳ Ｐゴシック</vt:lpstr>
      <vt:lpstr>Arial</vt:lpstr>
      <vt:lpstr>Calibri</vt:lpstr>
      <vt:lpstr>Courier New</vt:lpstr>
      <vt:lpstr>robotoregular</vt:lpstr>
      <vt:lpstr>Symbol</vt:lpstr>
      <vt:lpstr>Times New Roman</vt:lpstr>
      <vt:lpstr>Wingdings</vt:lpstr>
      <vt:lpstr>LSA_GrunddesignPPT</vt:lpstr>
      <vt:lpstr>Grundschulrelevante Informationen zur Zeugniserstellung         Regionale Dienstversammlungen der Grundschulen April 2024 </vt:lpstr>
      <vt:lpstr>Grundschulrelevante Informationen zur Zeugniserstellung         Regionale Dienstversammlungen der Grundschulen April 2024 </vt:lpstr>
      <vt:lpstr>Grundschulrelevante Informationen zur Zeugniserstellung         Regionale Dienstversammlungen der Grundschulen April 2024 </vt:lpstr>
      <vt:lpstr>Grundschulrelevante Informationen zur Zeugniserstellung         Regionale Dienstversammlungen der Grundschulen April 2024 </vt:lpstr>
      <vt:lpstr>Grundschulrelevante Informationen zur Zeugniserstellung         Regionale Dienstversammlungen der Grundschulen April 2024 </vt:lpstr>
      <vt:lpstr>Grundschulrelevante Informationen zur Zeugniserstellung         Regionale Dienstversammlungen der Grundschulen April 2024 </vt:lpstr>
      <vt:lpstr>Grundschulrelevante Informationen zur Zeugniserstellung         Regionale Dienstversammlungen der Grundschulen April 2024 </vt:lpstr>
      <vt:lpstr>Grundschulrelevante Informationen zur Zeugniserstellung         Regionale Dienstversammlungen der Grundschulen April 2024 </vt:lpstr>
      <vt:lpstr>Grundschulrelevante Informationen zur Zeugniserstellung         Regionale Dienstversammlungen der Grundschulen April 2024 </vt:lpstr>
      <vt:lpstr>Grundschulrelevante Informationen zur Zeugniserstellung         Regionale Dienstversammlungen der Grundschulen April 2024 </vt:lpstr>
      <vt:lpstr>Grundschulrelevante Informationen zur Zeugniserstellung         Regionale Dienstversammlungen der Grundschulen April 2024 </vt:lpstr>
      <vt:lpstr>Grundschulrelevante Informationen zur Zeugniserstellung         Regionale Dienstversammlungen der Grundschulen April 2024 </vt:lpstr>
      <vt:lpstr>Grundschulrelevante Informationen zur Zeugniserstellung         Regionale Dienstversammlungen der Grundschulen April 2024 </vt:lpstr>
      <vt:lpstr>Grundschulrelevante Informationen zur Zeugniserstellung         Regionale Dienstversammlungen der Grundschulen April 2024 </vt:lpstr>
      <vt:lpstr>Grundschulrelevante Informationen zur Zeugniserstellung         Regionale Dienstversammlungen der Grundschulen April 2024 </vt:lpstr>
      <vt:lpstr>Grundschulrelevante Informationen zur Zeugniserstellung         Regionale Dienstversammlungen der Grundschulen April 2024 </vt:lpstr>
    </vt:vector>
  </TitlesOfParts>
  <Company>Land Hessen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Grundschulrelevante Informationen zur Zeugniserstellung         Regionale Dienstversammlungen der Grundschulen April 2024</dc:title>
  <dc:creator>Levenig, Stefanie (SSA GI)</dc:creator>
  <cp:lastModifiedBy>Sekretariat1</cp:lastModifiedBy>
  <cp:revision>76</cp:revision>
  <cp:lastPrinted>2024-04-09T15:22:44Z</cp:lastPrinted>
  <dcterms:created xsi:type="dcterms:W3CDTF">2024-04-09T13:52:33Z</dcterms:created>
  <dcterms:modified xsi:type="dcterms:W3CDTF">2024-05-21T07:04:44Z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0x010100E958DDC9875FEC4DA7DCC964619B58F8</vt:lpwstr>
  </property>
</Properties>
</file>